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27265"/>
            <a:ext cx="81912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в народе называется – водолей.</a:t>
            </a:r>
          </a:p>
          <a:p>
            <a:pPr algn="just"/>
            <a:r>
              <a:rPr lang="ru-RU" sz="3600" dirty="0" smtClean="0">
                <a:solidFill>
                  <a:srgbClr val="003300"/>
                </a:solidFill>
                <a:latin typeface="Arial Black" pitchFamily="34" charset="0"/>
              </a:rPr>
              <a:t> </a:t>
            </a:r>
            <a:endParaRPr lang="ru-RU" sz="3600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4286256"/>
            <a:ext cx="3786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Воздух с каждым днём становится теплее. По дорогам и просекам журчат ручьи.</a:t>
            </a:r>
          </a:p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Ручьи стекают в реки , которые переполняются и выходят из берегов.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928802"/>
            <a:ext cx="3345074" cy="2128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14810" y="785794"/>
            <a:ext cx="47149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Покрытые льдом водоёмы под напором прибывающей воды увеличиваются.    С грохотом трескаются ледяные поля на реке. </a:t>
            </a:r>
          </a:p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Треснувший лёд, отходит от берегов – это </a:t>
            </a:r>
            <a:r>
              <a:rPr lang="ru-RU" sz="1400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ледоход</a:t>
            </a:r>
            <a:endParaRPr lang="ru-RU" sz="1400" u="sng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000108"/>
            <a:ext cx="3324615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714752"/>
            <a:ext cx="3500430" cy="231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0034" y="6143644"/>
            <a:ext cx="4429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апреле начинается обильное снеготаяние.  Весенним таянием снега называется половодьем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002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00174"/>
            <a:ext cx="30718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Из под снега появляются раннецветущие травянистые растения - </a:t>
            </a:r>
            <a:r>
              <a:rPr lang="ru-RU" sz="1400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подснежники</a:t>
            </a:r>
            <a:endParaRPr lang="ru-RU" sz="1400" u="sng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857232"/>
            <a:ext cx="3710970" cy="278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214686"/>
            <a:ext cx="3286148" cy="2329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3438" y="4286256"/>
            <a:ext cx="371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Один из самых ранних цветов – ветреница. Этот цветок появляется, когда ещё кое-где лежит снег, ветрено, холодно. И как будто дрожит на ветру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2022-11-20T14:12:26Z</dcterms:created>
  <dcterms:modified xsi:type="dcterms:W3CDTF">2022-11-20T14:14:28Z</dcterms:modified>
</cp:coreProperties>
</file>