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4" r:id="rId8"/>
    <p:sldId id="261" r:id="rId9"/>
    <p:sldId id="265" r:id="rId10"/>
    <p:sldId id="263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65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1466" y="1052031"/>
            <a:ext cx="56188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ВИКТОРИНА</a:t>
            </a:r>
            <a:endParaRPr lang="ru-RU" sz="6000" b="0" cap="none" spc="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3032" y="1896383"/>
            <a:ext cx="456907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Общение с людьми </a:t>
            </a:r>
            <a:br>
              <a:rPr lang="ru-RU" sz="40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инвалидностью</a:t>
            </a:r>
            <a:endParaRPr lang="ru-RU" sz="4000" b="0" cap="none" spc="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080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 fontAlgn="base"/>
            <a:r>
              <a:rPr lang="ru-RU" sz="2400" b="1" dirty="0"/>
              <a:t>На улице к вам подошел человек с нарушением слуха и жестами показал, что ему нужна помощь в навигации. Ваши действия: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7736" y="1707654"/>
            <a:ext cx="5544616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Достану смартфон и попрошу уточнить просьбу при помощи текста на экране.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3084" y="2715766"/>
            <a:ext cx="7272808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Пожму плечами и дам понять, что не понимаю </a:t>
            </a:r>
            <a:r>
              <a:rPr lang="ru-RU" sz="2400" b="1" dirty="0" smtClean="0">
                <a:solidFill>
                  <a:schemeClr val="tx1"/>
                </a:solidFill>
              </a:rPr>
              <a:t>его.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3084" y="3393455"/>
            <a:ext cx="3024336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Проигнорирую </a:t>
            </a:r>
            <a:r>
              <a:rPr lang="ru-RU" sz="2400" b="1" dirty="0" smtClean="0">
                <a:solidFill>
                  <a:schemeClr val="tx1"/>
                </a:solidFill>
              </a:rPr>
              <a:t>его.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684076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sz="2400" b="1" dirty="0"/>
              <a:t>На нерегулируемом перекрестке вы увидели человека с нарушением зрения, который собирается перейти дорогу по зебре. </a:t>
            </a:r>
          </a:p>
          <a:p>
            <a:pPr indent="457200" algn="just"/>
            <a:r>
              <a:rPr lang="ru-RU" sz="2400" b="1" dirty="0" smtClean="0"/>
              <a:t>Ваши </a:t>
            </a:r>
            <a:r>
              <a:rPr lang="ru-RU" sz="2400" b="1" dirty="0"/>
              <a:t>действия: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4355" y="2067694"/>
            <a:ext cx="5771067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Представлюсь и предложу свою </a:t>
            </a:r>
            <a:r>
              <a:rPr lang="ru-RU" sz="2400" b="1" dirty="0" smtClean="0">
                <a:solidFill>
                  <a:schemeClr val="tx1"/>
                </a:solidFill>
              </a:rPr>
              <a:t>помощь.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714379"/>
            <a:ext cx="616329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Возьму его за руку и переведу через </a:t>
            </a:r>
            <a:r>
              <a:rPr lang="ru-RU" sz="2400" b="1" dirty="0" smtClean="0">
                <a:solidFill>
                  <a:schemeClr val="tx1"/>
                </a:solidFill>
              </a:rPr>
              <a:t>дорогу.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8328" y="3363838"/>
            <a:ext cx="3851567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Пройду мимо, не мое дело</a:t>
            </a: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1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684076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Если слабослышащий человек просит вас повторить что-то, необходимо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9719" y="2692219"/>
            <a:ext cx="5628461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Переформулировать предложение,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использовать </a:t>
            </a:r>
            <a:r>
              <a:rPr lang="ru-RU" sz="2400" b="1" dirty="0" smtClean="0">
                <a:solidFill>
                  <a:schemeClr val="tx1"/>
                </a:solidFill>
              </a:rPr>
              <a:t>жесты.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419622"/>
            <a:ext cx="612068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Еще раз дословно повторить </a:t>
            </a:r>
            <a:r>
              <a:rPr lang="ru-RU" sz="2400" b="1" dirty="0" smtClean="0">
                <a:solidFill>
                  <a:schemeClr val="tx1"/>
                </a:solidFill>
              </a:rPr>
              <a:t>информацию.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069081"/>
            <a:ext cx="561858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Сказать то же самое, но гораздо </a:t>
            </a:r>
            <a:r>
              <a:rPr lang="ru-RU" sz="2400" b="1" dirty="0" smtClean="0">
                <a:solidFill>
                  <a:schemeClr val="tx1"/>
                </a:solidFill>
              </a:rPr>
              <a:t>громче.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0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 fontAlgn="base"/>
            <a:r>
              <a:rPr lang="ru-RU" sz="2400" b="1" dirty="0"/>
              <a:t>В отделении почты вы увидели, как человек, который использует для ходьбы ходунки, стоя с большим трудом пытается достать из своей сумки телефон. Ваши действия: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363838"/>
            <a:ext cx="618633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Предложу помочь, но не буду </a:t>
            </a:r>
            <a:r>
              <a:rPr lang="ru-RU" sz="2400" b="1" dirty="0" smtClean="0">
                <a:solidFill>
                  <a:schemeClr val="tx1"/>
                </a:solidFill>
              </a:rPr>
              <a:t>настаивать.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8597" y="2038077"/>
            <a:ext cx="5133564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Достану из сумки человека </a:t>
            </a:r>
            <a:r>
              <a:rPr lang="ru-RU" sz="2400" b="1" dirty="0" smtClean="0">
                <a:solidFill>
                  <a:schemeClr val="tx1"/>
                </a:solidFill>
              </a:rPr>
              <a:t>телефон.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596" y="2715766"/>
            <a:ext cx="6861756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Пройду мимо, не акцентирую на нем </a:t>
            </a:r>
            <a:r>
              <a:rPr lang="ru-RU" sz="2400" b="1" dirty="0">
                <a:solidFill>
                  <a:schemeClr val="tx1"/>
                </a:solidFill>
              </a:rPr>
              <a:t>внимания.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2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Если человек передвигается с помощью собаки-проводника и просит вашей помощи, необходимо: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3203" y="2139702"/>
            <a:ext cx="613055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Не трогать и не отдавать команды </a:t>
            </a:r>
            <a:r>
              <a:rPr lang="ru-RU" sz="2400" b="1" dirty="0">
                <a:solidFill>
                  <a:schemeClr val="tx1"/>
                </a:solidFill>
              </a:rPr>
              <a:t>собаке.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8597" y="1419622"/>
            <a:ext cx="612068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Предложить взять поводок с </a:t>
            </a:r>
            <a:r>
              <a:rPr lang="ru-RU" sz="2400" b="1" dirty="0" smtClean="0">
                <a:solidFill>
                  <a:schemeClr val="tx1"/>
                </a:solidFill>
              </a:rPr>
              <a:t>собакой.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597" y="2859782"/>
            <a:ext cx="657372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Сначала погладить собаку, расположить к </a:t>
            </a:r>
            <a:r>
              <a:rPr lang="ru-RU" sz="2400" b="1" dirty="0">
                <a:solidFill>
                  <a:schemeClr val="tx1"/>
                </a:solidFill>
              </a:rPr>
              <a:t>себе.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У вас рабочая встреча, на которой присутствуют человек с нарушением слуха и </a:t>
            </a:r>
            <a:r>
              <a:rPr lang="ru-RU" sz="2400" b="1" dirty="0" err="1"/>
              <a:t>сурдопереводчик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fontAlgn="base"/>
            <a:r>
              <a:rPr lang="ru-RU" sz="2400" b="1" dirty="0" smtClean="0"/>
              <a:t>На </a:t>
            </a:r>
            <a:r>
              <a:rPr lang="ru-RU" sz="2400" b="1" dirty="0"/>
              <a:t>встрече вы: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3203" y="2974181"/>
            <a:ext cx="613055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Будете говорить с самим </a:t>
            </a:r>
            <a:r>
              <a:rPr lang="ru-RU" sz="2400" b="1" dirty="0">
                <a:solidFill>
                  <a:schemeClr val="tx1"/>
                </a:solidFill>
              </a:rPr>
              <a:t>человеком</a:t>
            </a:r>
            <a:r>
              <a:rPr lang="ru-RU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8596" y="1822053"/>
            <a:ext cx="7437819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Будете обращать свои слова переводчику, а ответа ждать от </a:t>
            </a:r>
            <a:r>
              <a:rPr lang="ru-RU" sz="2400" b="1" dirty="0" smtClean="0">
                <a:solidFill>
                  <a:schemeClr val="tx1"/>
                </a:solidFill>
              </a:rPr>
              <a:t>собеседника.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597" y="3694261"/>
            <a:ext cx="6115159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Будете обращаться к сопровождающему, чтобы он перевел слова на язык </a:t>
            </a:r>
            <a:r>
              <a:rPr lang="ru-RU" sz="2400" b="1" dirty="0" smtClean="0">
                <a:solidFill>
                  <a:schemeClr val="tx1"/>
                </a:solidFill>
              </a:rPr>
              <a:t>жестов.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1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 fontAlgn="base"/>
            <a:r>
              <a:rPr lang="ru-RU" sz="2400" b="1" dirty="0"/>
              <a:t>На автобусной остановке к вам обратился человек с просьбой помочь. Вы с трудом можете разобрать его речь. Ваша реакция: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7736" y="1707654"/>
            <a:ext cx="4806392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Постараюсь понять его и </a:t>
            </a:r>
            <a:r>
              <a:rPr lang="ru-RU" sz="2400" b="1" dirty="0" smtClean="0">
                <a:solidFill>
                  <a:schemeClr val="tx1"/>
                </a:solidFill>
              </a:rPr>
              <a:t>помочь.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355726"/>
            <a:ext cx="7272808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Подумаю, что человек </a:t>
            </a:r>
            <a:r>
              <a:rPr lang="ru-RU" sz="2400" b="1" dirty="0" smtClean="0">
                <a:solidFill>
                  <a:schemeClr val="tx1"/>
                </a:solidFill>
              </a:rPr>
              <a:t>может </a:t>
            </a:r>
            <a:r>
              <a:rPr lang="ru-RU" sz="2400" b="1" dirty="0">
                <a:solidFill>
                  <a:schemeClr val="tx1"/>
                </a:solidFill>
              </a:rPr>
              <a:t>представлять для меня угрозу, отойду </a:t>
            </a:r>
            <a:r>
              <a:rPr lang="ru-RU" sz="2400" b="1" dirty="0" smtClean="0">
                <a:solidFill>
                  <a:schemeClr val="tx1"/>
                </a:solidFill>
              </a:rPr>
              <a:t>подальше.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3084" y="3393455"/>
            <a:ext cx="3024336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Проигнорирую </a:t>
            </a:r>
            <a:r>
              <a:rPr lang="ru-RU" sz="2400" b="1" dirty="0" smtClean="0">
                <a:solidFill>
                  <a:schemeClr val="tx1"/>
                </a:solidFill>
              </a:rPr>
              <a:t>его.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57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88625"/>
            <a:ext cx="741682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Вы здороваетесь с человеком, у которого протез или деформирована рука. Как вы поступите?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5941" y="1882443"/>
            <a:ext cx="510621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Протяну ему руку для рукопожатия.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8597" y="2686149"/>
            <a:ext cx="5133564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Кивну и помашу рукой.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597" y="3478237"/>
            <a:ext cx="5133564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Похлопаю его по плечу.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80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7494"/>
            <a:ext cx="741682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 fontAlgn="base"/>
            <a:r>
              <a:rPr lang="ru-RU" sz="2400" b="1" dirty="0"/>
              <a:t>При выходе из магазина вы увидели, что человек на инвалидной коляске мешает свободно выйти вам и другим покупателям. Ваши действия: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7736" y="1707654"/>
            <a:ext cx="6246552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Вежливо попрошу человека дать пройти и предложу свою </a:t>
            </a:r>
            <a:r>
              <a:rPr lang="ru-RU" sz="2400" b="1" dirty="0" smtClean="0">
                <a:solidFill>
                  <a:schemeClr val="tx1"/>
                </a:solidFill>
              </a:rPr>
              <a:t>помощь.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56532"/>
            <a:ext cx="6264696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chemeClr val="tx1"/>
                </a:solidFill>
              </a:rPr>
              <a:t>Вызову охрану магазина и потребую убрать «нарушителя</a:t>
            </a:r>
            <a:r>
              <a:rPr lang="ru-RU" sz="2400" b="1" dirty="0" smtClean="0">
                <a:solidFill>
                  <a:schemeClr val="tx1"/>
                </a:solidFill>
              </a:rPr>
              <a:t>».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3084" y="3694261"/>
            <a:ext cx="5161084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Самостоятельно передвину </a:t>
            </a:r>
            <a:r>
              <a:rPr lang="ru-RU" sz="2400" b="1" dirty="0" smtClean="0">
                <a:solidFill>
                  <a:schemeClr val="tx1"/>
                </a:solidFill>
              </a:rPr>
              <a:t>коляску.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AutoShape 2" descr="https://dszn.ru/uploads/cache/storage/c5/6e/1f796f1ba6eb137169a2ac41c2ebeae008f793de.jpg/caf05e9509a5806e635fde004feafbf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0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346</Words>
  <Application>Microsoft Office PowerPoint</Application>
  <PresentationFormat>Экран (16:9)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XTreme.ws</cp:lastModifiedBy>
  <cp:revision>25</cp:revision>
  <dcterms:created xsi:type="dcterms:W3CDTF">2021-11-11T12:40:22Z</dcterms:created>
  <dcterms:modified xsi:type="dcterms:W3CDTF">2021-11-12T07:10:36Z</dcterms:modified>
</cp:coreProperties>
</file>