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60" r:id="rId3"/>
    <p:sldId id="261" r:id="rId4"/>
    <p:sldId id="262" r:id="rId5"/>
    <p:sldId id="263" r:id="rId6"/>
    <p:sldId id="266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3" d="100"/>
          <a:sy n="23" d="100"/>
        </p:scale>
        <p:origin x="15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5F92F-81B9-47A0-8D11-FD02742AC11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CFEE9-9DE2-444F-BF1A-46E76F08F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227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08D8-AC67-436D-8E55-6D70D9FC44D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A3D9-869B-4901-BC17-943B58618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811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08D8-AC67-436D-8E55-6D70D9FC44D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A3D9-869B-4901-BC17-943B58618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999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08D8-AC67-436D-8E55-6D70D9FC44D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A3D9-869B-4901-BC17-943B58618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620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08D8-AC67-436D-8E55-6D70D9FC44D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A3D9-869B-4901-BC17-943B58618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432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08D8-AC67-436D-8E55-6D70D9FC44D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A3D9-869B-4901-BC17-943B58618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723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08D8-AC67-436D-8E55-6D70D9FC44D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A3D9-869B-4901-BC17-943B58618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84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08D8-AC67-436D-8E55-6D70D9FC44D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A3D9-869B-4901-BC17-943B58618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015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08D8-AC67-436D-8E55-6D70D9FC44D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A3D9-869B-4901-BC17-943B58618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619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08D8-AC67-436D-8E55-6D70D9FC44D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A3D9-869B-4901-BC17-943B58618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29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08D8-AC67-436D-8E55-6D70D9FC44D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A3D9-869B-4901-BC17-943B58618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515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08D8-AC67-436D-8E55-6D70D9FC44D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A3D9-869B-4901-BC17-943B58618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959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608D8-AC67-436D-8E55-6D70D9FC44D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0A3D9-869B-4901-BC17-943B58618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64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929" y="1465985"/>
            <a:ext cx="3705225" cy="37052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783" y="1382640"/>
            <a:ext cx="3700463" cy="37004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403" y="1465985"/>
            <a:ext cx="3675526" cy="3617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5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8297" y="377373"/>
            <a:ext cx="9489704" cy="55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00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365" y="720436"/>
            <a:ext cx="8567304" cy="534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65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9507" y="772318"/>
            <a:ext cx="9915236" cy="553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01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494" y="415661"/>
            <a:ext cx="4620924" cy="30750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1430" y="415662"/>
            <a:ext cx="4548906" cy="30341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494" y="3685159"/>
            <a:ext cx="4459433" cy="29567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675" y="3490675"/>
            <a:ext cx="5039101" cy="335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51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64" y="157665"/>
            <a:ext cx="11540836" cy="689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58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119" y="458056"/>
            <a:ext cx="2852158" cy="25405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7966" y="458056"/>
            <a:ext cx="2796454" cy="27964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28" r="16755"/>
          <a:stretch/>
        </p:blipFill>
        <p:spPr>
          <a:xfrm>
            <a:off x="7924800" y="501369"/>
            <a:ext cx="2438400" cy="27531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7804" y="3761067"/>
            <a:ext cx="3856778" cy="288934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164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261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8</cp:revision>
  <dcterms:created xsi:type="dcterms:W3CDTF">2021-01-21T17:29:31Z</dcterms:created>
  <dcterms:modified xsi:type="dcterms:W3CDTF">2022-11-20T14:02:41Z</dcterms:modified>
</cp:coreProperties>
</file>