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6096000"/>
            <a:ext cx="5236096" cy="76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Воспитатель:  </a:t>
            </a:r>
            <a:r>
              <a:rPr lang="ru-RU" sz="2400" dirty="0" err="1" smtClean="0"/>
              <a:t>Телякова</a:t>
            </a:r>
            <a:r>
              <a:rPr lang="ru-RU" sz="2400" dirty="0" smtClean="0"/>
              <a:t> Л.Ф.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484368" cy="1524000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«Времена года»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57400"/>
            <a:ext cx="7770168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7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Дет сад\Документы\самообразование Скачкова\картотека Мнемотабл\времена года\Весна\145619400_004cqdHX7m4R4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88640"/>
            <a:ext cx="7488832" cy="634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17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Дет сад\Документы\самообразование Скачкова\картотека Мнемотабл\времена года\Весна\i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239" y="260648"/>
            <a:ext cx="8645822" cy="611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Дет сад\Документы\самообразование Скачкова\картотека Мнемотабл\времена года\Весна\56611352f3fd7bb05f848ebf035dc9b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37944"/>
            <a:ext cx="8634061" cy="61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51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Дет сад\Документы\самообразование Скачкова\картотека Мнемотабл\времена года\Лето\img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803"/>
            <a:ext cx="9144000" cy="662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39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Дет сад\Документы\самообразование Скачкова\картотека Мнемотабл\времена года\Лето\5ebfd2be84351eb8e96be2443b813e89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62" t="6140" r="3376" b="5125"/>
          <a:stretch/>
        </p:blipFill>
        <p:spPr bwMode="auto">
          <a:xfrm>
            <a:off x="179512" y="260648"/>
            <a:ext cx="8781463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74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620688"/>
            <a:ext cx="8363272" cy="5505475"/>
          </a:xfrm>
        </p:spPr>
        <p:txBody>
          <a:bodyPr>
            <a:normAutofit/>
          </a:bodyPr>
          <a:lstStyle/>
          <a:p>
            <a:r>
              <a:rPr lang="ru-RU" dirty="0" err="1"/>
              <a:t>Мнемотаблица</a:t>
            </a:r>
            <a:r>
              <a:rPr lang="ru-RU" dirty="0"/>
              <a:t> – это карточка, схема с изображениями, смотря на которую ребенок понимает, о чем нужно рассказать и в какой последовательности 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dirty="0"/>
              <a:t>Обучение составлению описательных рассказов очень важно для развития ребенка, т.к. умение точно, лаконично и образно описывать предмет, является условием совершенствования речи и мышления, облегчает процесс обмена информацией. Одним из факторов, облегчающих составление описательных рассказов, являются схемы-алгоритмы по лексическим темам.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58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ет сад\Документы\самообразование Скачкова\картотека Мнемотабл\времена года\Осень\01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1"/>
            <a:ext cx="8284235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93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Дет сад\Документы\самообразование Скачкова\картотека Мнемотабл\времена года\Осень\hello_html_2a0302b9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449451"/>
            <a:ext cx="8361006" cy="607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00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7704" y="548680"/>
            <a:ext cx="6692280" cy="14700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E:\Дет сад\Документы\самообразование Скачкова\картотека Мнемотабл\времена года\Осень\mnemotablicy_dlya_doshkolnikov_v_kartinkah_2_1819591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93485" cy="608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79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4098" name="Picture 2" descr="E:\Дет сад\Документы\самообразование Скачкова\картотека Мнемотабл\времена года\Осень\145619447_04000wzklh7Hy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5800" y="14785"/>
            <a:ext cx="7963373" cy="669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68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Дет сад\Документы\самообразование Скачкова\картотека Мнемотабл\времена года\Зима\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4893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03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Дет сад\Документы\самообразование Скачкова\картотека Мнемотабл\времена года\Зима\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2405"/>
            <a:ext cx="8820472" cy="661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39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gigabaza.ru/images/62/122187/13a784e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668" y="332656"/>
            <a:ext cx="8334803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056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</TotalTime>
  <Words>29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Georgia</vt:lpstr>
      <vt:lpstr>Trebuchet MS</vt:lpstr>
      <vt:lpstr>Воздушный поток</vt:lpstr>
      <vt:lpstr> «Времена года»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Мнемотаблицы «Времена года»</dc:title>
  <dc:creator>пк</dc:creator>
  <cp:lastModifiedBy>Учетная запись Майкрософт</cp:lastModifiedBy>
  <cp:revision>8</cp:revision>
  <dcterms:created xsi:type="dcterms:W3CDTF">2020-11-09T15:05:40Z</dcterms:created>
  <dcterms:modified xsi:type="dcterms:W3CDTF">2022-11-20T08:53:33Z</dcterms:modified>
</cp:coreProperties>
</file>