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3"/>
  </p:notesMasterIdLst>
  <p:sldIdLst>
    <p:sldId id="268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7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577" autoAdjust="0"/>
  </p:normalViewPr>
  <p:slideViewPr>
    <p:cSldViewPr>
      <p:cViewPr varScale="1">
        <p:scale>
          <a:sx n="62" d="100"/>
          <a:sy n="62" d="100"/>
        </p:scale>
        <p:origin x="-931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F30952-0DB3-41CE-A1EB-6D41CCEB5D7E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3D4FF9-82BA-4E06-9BD5-8DB5589C9D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39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CA81-4B83-48BB-B674-E97CE103575A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D0885-5E13-4257-B270-543CA9B60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CA81-4B83-48BB-B674-E97CE103575A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D0885-5E13-4257-B270-543CA9B60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CA81-4B83-48BB-B674-E97CE103575A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D0885-5E13-4257-B270-543CA9B6078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CA81-4B83-48BB-B674-E97CE103575A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D0885-5E13-4257-B270-543CA9B607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CA81-4B83-48BB-B674-E97CE103575A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D0885-5E13-4257-B270-543CA9B60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CA81-4B83-48BB-B674-E97CE103575A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D0885-5E13-4257-B270-543CA9B607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CA81-4B83-48BB-B674-E97CE103575A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D0885-5E13-4257-B270-543CA9B60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CA81-4B83-48BB-B674-E97CE103575A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D0885-5E13-4257-B270-543CA9B60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CA81-4B83-48BB-B674-E97CE103575A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D0885-5E13-4257-B270-543CA9B60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CA81-4B83-48BB-B674-E97CE103575A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D0885-5E13-4257-B270-543CA9B607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5CA81-4B83-48BB-B674-E97CE103575A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D0885-5E13-4257-B270-543CA9B607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765CA81-4B83-48BB-B674-E97CE103575A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59D0885-5E13-4257-B270-543CA9B607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6.xml"/><Relationship Id="rId7" Type="http://schemas.openxmlformats.org/officeDocument/2006/relationships/slide" Target="slide10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slide" Target="slide7.xml"/><Relationship Id="rId4" Type="http://schemas.openxmlformats.org/officeDocument/2006/relationships/slide" Target="slide8.xml"/><Relationship Id="rId9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DCFD30C-4C47-45FA-8DB9-63F37C28F0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Время года «ЗИМА»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019C91B4-B440-44EC-AD55-CDD950083E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Подготовила Леньшина Е.А.</a:t>
            </a:r>
          </a:p>
        </p:txBody>
      </p:sp>
    </p:spTree>
    <p:extLst>
      <p:ext uri="{BB962C8B-B14F-4D97-AF65-F5344CB8AC3E}">
        <p14:creationId xmlns:p14="http://schemas.microsoft.com/office/powerpoint/2010/main" xmlns="" val="103304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stola.ru-648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1571612"/>
            <a:ext cx="8215370" cy="37147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86446" y="428604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                      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00166" y="785794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571604" y="714356"/>
            <a:ext cx="2343160" cy="78581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ОСЕНЬ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357818" y="714356"/>
            <a:ext cx="2343160" cy="78581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ЗИМА</a:t>
            </a:r>
          </a:p>
        </p:txBody>
      </p:sp>
      <p:sp>
        <p:nvSpPr>
          <p:cNvPr id="12" name="Прямоугольник 11"/>
          <p:cNvSpPr/>
          <p:nvPr/>
        </p:nvSpPr>
        <p:spPr>
          <a:xfrm flipH="1" flipV="1">
            <a:off x="785786" y="5643578"/>
            <a:ext cx="7000924" cy="7858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285852" y="5786454"/>
            <a:ext cx="413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ВРЕМЯ ГОДА ……………..</a:t>
            </a:r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8643966" y="6357958"/>
            <a:ext cx="500034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579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45634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6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10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11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CD247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03 0.08658 C -0.00607 0.09954 -0.00677 0.11621 -0.0118 0.12801 C -0.0151 0.13588 -0.02482 0.14375 -0.03073 0.14792 C -0.03524 0.15695 -0.0434 0.16065 -0.05087 0.16412 C -0.05764 0.16713 -0.05243 0.16482 -0.05903 0.1676 C -0.06041 0.16829 -0.06319 0.16945 -0.06319 0.16968 C -0.07257 0.17801 -0.08576 0.17685 -0.09687 0.17847 C -0.10503 0.18287 -0.11232 0.18565 -0.12118 0.1875 C -0.12795 0.19051 -0.13333 0.19468 -0.1401 0.19653 C -0.146 0.20047 -0.15573 0.20579 -0.16041 0.21273 C -0.16788 0.22385 -0.16909 0.23172 -0.17257 0.24514 C -0.17482 0.25371 -0.17882 0.25926 -0.18073 0.26852 C -0.18663 0.29722 -0.19132 0.32639 -0.19687 0.3551 C -0.19896 0.37894 -0.20121 0.39676 -0.1901 0.41644 C -0.18784 0.42477 -0.18368 0.43172 -0.18073 0.43982 C -0.1776 0.44838 -0.1783 0.45255 -0.17257 0.45787 C -0.16701 0.47222 -0.16284 0.48866 -0.16041 0.50463 C -0.16198 0.52801 -0.16215 0.53033 -0.17396 0.54607 C -0.18107 0.57315 -0.22708 0.55672 -0.23333 0.55695 C -0.23923 0.55857 -0.24514 0.55972 -0.25087 0.56227 C -0.26128 0.5757 -0.25746 0.59792 -0.25225 0.61459 C -0.25 0.62176 -0.24149 0.63264 -0.24149 0.63287 C -0.2368 0.65047 -0.24462 0.62315 -0.23611 0.64329 C -0.23524 0.6456 -0.23524 0.64815 -0.23472 0.6507 C -0.22986 0.67176 -0.23437 0.65324 -0.22934 0.6669 C -0.22708 0.67315 -0.22691 0.67894 -0.22396 0.68472 C -0.22066 0.70209 -0.21944 0.71945 -0.22396 0.73704 C -0.22673 0.7588 -0.22656 0.75023 -0.22656 0.76227 " pathEditMode="relative" rAng="0" ptsTypes="fffffffffffffffffffffffffffA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00" y="3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CD247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3000372"/>
            <a:ext cx="550072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СПАСИБО ЗА НОВЫЕ ЗНАНИЯ И УМЕНИЯ!!!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864096"/>
          </a:xfrm>
        </p:spPr>
        <p:txBody>
          <a:bodyPr/>
          <a:lstStyle/>
          <a:p>
            <a:r>
              <a:rPr lang="ru-RU" dirty="0"/>
              <a:t>Время года «ЗИМА»</a:t>
            </a:r>
          </a:p>
        </p:txBody>
      </p:sp>
      <p:sp>
        <p:nvSpPr>
          <p:cNvPr id="23" name="Подзаголовок 22"/>
          <p:cNvSpPr>
            <a:spLocks noGrp="1"/>
          </p:cNvSpPr>
          <p:nvPr>
            <p:ph type="subTitle" idx="1"/>
          </p:nvPr>
        </p:nvSpPr>
        <p:spPr>
          <a:xfrm>
            <a:off x="251520" y="1013364"/>
            <a:ext cx="8712968" cy="56890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Овал 12">
            <a:hlinkClick r:id="rId2" action="ppaction://hlinksldjump"/>
          </p:cNvPr>
          <p:cNvSpPr/>
          <p:nvPr/>
        </p:nvSpPr>
        <p:spPr>
          <a:xfrm>
            <a:off x="1259632" y="1010856"/>
            <a:ext cx="3312368" cy="10499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Признаки зимы</a:t>
            </a:r>
          </a:p>
        </p:txBody>
      </p:sp>
      <p:sp>
        <p:nvSpPr>
          <p:cNvPr id="15" name="Овал 14">
            <a:hlinkClick r:id="rId3" action="ppaction://hlinksldjump"/>
          </p:cNvPr>
          <p:cNvSpPr/>
          <p:nvPr/>
        </p:nvSpPr>
        <p:spPr>
          <a:xfrm>
            <a:off x="495952" y="1934736"/>
            <a:ext cx="2160240" cy="14184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/>
              <a:t>ДЕКАБРЬ</a:t>
            </a:r>
            <a:endParaRPr lang="ru-RU" sz="2400" dirty="0"/>
          </a:p>
        </p:txBody>
      </p:sp>
      <p:sp>
        <p:nvSpPr>
          <p:cNvPr id="17" name="Овал 16">
            <a:hlinkClick r:id="rId4" action="ppaction://hlinksldjump"/>
          </p:cNvPr>
          <p:cNvSpPr/>
          <p:nvPr/>
        </p:nvSpPr>
        <p:spPr>
          <a:xfrm>
            <a:off x="5723034" y="1969760"/>
            <a:ext cx="2304256" cy="14184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ФЕВРАЛЬ</a:t>
            </a:r>
          </a:p>
        </p:txBody>
      </p:sp>
      <p:sp>
        <p:nvSpPr>
          <p:cNvPr id="18" name="Овал 17">
            <a:hlinkClick r:id="rId5" action="ppaction://hlinksldjump"/>
          </p:cNvPr>
          <p:cNvSpPr/>
          <p:nvPr/>
        </p:nvSpPr>
        <p:spPr>
          <a:xfrm>
            <a:off x="3286116" y="2071678"/>
            <a:ext cx="2232248" cy="14184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ЯНВАРЬ</a:t>
            </a: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82" y="4286256"/>
            <a:ext cx="8712968" cy="2571744"/>
          </a:xfrm>
          <a:prstGeom prst="rect">
            <a:avLst/>
          </a:prstGeom>
        </p:spPr>
      </p:pic>
      <p:sp>
        <p:nvSpPr>
          <p:cNvPr id="10" name="Овал 9">
            <a:hlinkClick r:id="rId7" action="ppaction://hlinksldjump"/>
          </p:cNvPr>
          <p:cNvSpPr/>
          <p:nvPr/>
        </p:nvSpPr>
        <p:spPr>
          <a:xfrm>
            <a:off x="5357818" y="3571876"/>
            <a:ext cx="3429024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триггеры</a:t>
            </a:r>
          </a:p>
        </p:txBody>
      </p:sp>
      <p:sp>
        <p:nvSpPr>
          <p:cNvPr id="11" name="Овал 10">
            <a:hlinkClick r:id="rId8" action="ppaction://hlinksldjump"/>
          </p:cNvPr>
          <p:cNvSpPr/>
          <p:nvPr/>
        </p:nvSpPr>
        <p:spPr>
          <a:xfrm>
            <a:off x="642910" y="3571876"/>
            <a:ext cx="3643338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анимация</a:t>
            </a:r>
          </a:p>
        </p:txBody>
      </p:sp>
      <p:sp>
        <p:nvSpPr>
          <p:cNvPr id="16" name="Овал 15">
            <a:hlinkClick r:id="rId9" action="ppaction://hlinksldjump"/>
          </p:cNvPr>
          <p:cNvSpPr/>
          <p:nvPr/>
        </p:nvSpPr>
        <p:spPr>
          <a:xfrm>
            <a:off x="5214942" y="1000108"/>
            <a:ext cx="3357586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3 месяца</a:t>
            </a:r>
          </a:p>
        </p:txBody>
      </p:sp>
    </p:spTree>
    <p:extLst>
      <p:ext uri="{BB962C8B-B14F-4D97-AF65-F5344CB8AC3E}">
        <p14:creationId xmlns:p14="http://schemas.microsoft.com/office/powerpoint/2010/main" xmlns="" val="975950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7" grpId="0" animBg="1"/>
      <p:bldP spid="18" grpId="0" animBg="1"/>
      <p:bldP spid="10" grpId="0" animBg="1"/>
      <p:bldP spid="11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D0885-5E13-4257-B270-543CA9B60783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501090" y="6215082"/>
            <a:ext cx="642910" cy="6429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1769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8501090" y="6286520"/>
            <a:ext cx="642910" cy="48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2346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8572528" y="6357958"/>
            <a:ext cx="587360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1229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8429652" y="5929330"/>
            <a:ext cx="569140" cy="51295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3325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8643966" y="6357958"/>
            <a:ext cx="500034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6957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60960"/>
            <a:ext cx="9144000" cy="7245424"/>
          </a:xfrm>
          <a:prstGeom prst="rect">
            <a:avLst/>
          </a:prstGeom>
        </p:spPr>
      </p:pic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8501090" y="6572272"/>
            <a:ext cx="618022" cy="49143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7261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льцо 1"/>
          <p:cNvSpPr/>
          <p:nvPr/>
        </p:nvSpPr>
        <p:spPr>
          <a:xfrm>
            <a:off x="1352829" y="1484784"/>
            <a:ext cx="914400" cy="1479808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1885" y="3140968"/>
            <a:ext cx="933450" cy="172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013176"/>
            <a:ext cx="938213" cy="1732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9671" y="1772816"/>
            <a:ext cx="5545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01240" y="3819070"/>
            <a:ext cx="6325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01240" y="5661248"/>
            <a:ext cx="565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3</a:t>
            </a:r>
          </a:p>
        </p:txBody>
      </p:sp>
      <p:sp>
        <p:nvSpPr>
          <p:cNvPr id="7" name="декабрь"/>
          <p:cNvSpPr/>
          <p:nvPr/>
        </p:nvSpPr>
        <p:spPr>
          <a:xfrm>
            <a:off x="3092946" y="1484784"/>
            <a:ext cx="3456384" cy="14798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ДЕКАБРЬ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11805" y="3284985"/>
            <a:ext cx="3475037" cy="1573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11805" y="5157192"/>
            <a:ext cx="3475037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295708" y="4075900"/>
            <a:ext cx="104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ЯНВАРЬ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43423" y="5879551"/>
            <a:ext cx="1193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ФЕВРАЛЬ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3184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Управляющая кнопка: домой 14">
            <a:hlinkClick r:id="" action="ppaction://hlinkshowjump?jump=firstslide" highlightClick="1"/>
          </p:cNvPr>
          <p:cNvSpPr/>
          <p:nvPr/>
        </p:nvSpPr>
        <p:spPr>
          <a:xfrm>
            <a:off x="8643966" y="6357958"/>
            <a:ext cx="500034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8038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1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490</TotalTime>
  <Words>44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Время года «ЗИМА»</vt:lpstr>
      <vt:lpstr>Время года «ЗИМА»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Время года «ЗИМА»</dc:title>
  <dc:creator>админ</dc:creator>
  <cp:lastModifiedBy>админ</cp:lastModifiedBy>
  <cp:revision>47</cp:revision>
  <dcterms:created xsi:type="dcterms:W3CDTF">2019-11-04T12:47:37Z</dcterms:created>
  <dcterms:modified xsi:type="dcterms:W3CDTF">2019-11-08T18:37:26Z</dcterms:modified>
</cp:coreProperties>
</file>