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3" r:id="rId3"/>
    <p:sldId id="262" r:id="rId4"/>
    <p:sldId id="269" r:id="rId5"/>
    <p:sldId id="261" r:id="rId6"/>
    <p:sldId id="268" r:id="rId7"/>
    <p:sldId id="270" r:id="rId8"/>
    <p:sldId id="267" r:id="rId9"/>
    <p:sldId id="266" r:id="rId10"/>
    <p:sldId id="265" r:id="rId11"/>
    <p:sldId id="264" r:id="rId12"/>
    <p:sldId id="271" r:id="rId13"/>
    <p:sldId id="273" r:id="rId14"/>
    <p:sldId id="272" r:id="rId15"/>
    <p:sldId id="274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0" d="100"/>
          <a:sy n="60" d="100"/>
        </p:scale>
        <p:origin x="-117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27.10.2022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27.10.2022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27.10.2022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27.10.2022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1645241424_59-phonoteka-org-p-fon-patriotizm-6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55967" y="-15766"/>
            <a:ext cx="9121140" cy="6858000"/>
          </a:xfrm>
          <a:prstGeom prst="rect">
            <a:avLst/>
          </a:prstGeom>
        </p:spPr>
      </p:pic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1428737"/>
            <a:ext cx="7772400" cy="2171714"/>
          </a:xfrm>
        </p:spPr>
        <p:txBody>
          <a:bodyPr>
            <a:normAutofit/>
          </a:bodyPr>
          <a:lstStyle/>
          <a:p>
            <a:r>
              <a:rPr lang="ru-RU" dirty="0" smtClean="0"/>
              <a:t>Задачи по патриотическому воспитанию в рабочей программе воспитания.</a:t>
            </a:r>
            <a:endParaRPr lang="ru-RU" dirty="0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57290" y="4714884"/>
            <a:ext cx="7358114" cy="1500198"/>
          </a:xfrm>
        </p:spPr>
        <p:txBody>
          <a:bodyPr>
            <a:normAutofit fontScale="92500" lnSpcReduction="20000"/>
          </a:bodyPr>
          <a:lstStyle/>
          <a:p>
            <a:pPr algn="r"/>
            <a:r>
              <a:rPr lang="ru-RU" dirty="0" smtClean="0">
                <a:solidFill>
                  <a:schemeClr val="tx1"/>
                </a:solidFill>
              </a:rPr>
              <a:t>Павлова Н.А.,</a:t>
            </a:r>
          </a:p>
          <a:p>
            <a:pPr algn="r"/>
            <a:r>
              <a:rPr lang="ru-RU" dirty="0" smtClean="0">
                <a:solidFill>
                  <a:schemeClr val="tx1"/>
                </a:solidFill>
              </a:rPr>
              <a:t> воспитатель </a:t>
            </a:r>
          </a:p>
          <a:p>
            <a:pPr algn="r"/>
            <a:r>
              <a:rPr lang="ru-RU" dirty="0" smtClean="0">
                <a:solidFill>
                  <a:schemeClr val="tx1"/>
                </a:solidFill>
              </a:rPr>
              <a:t>МДОАУ ДС «Тополек »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1645241424_59-phonoteka-org-p-fon-patriotizm-6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30" y="0"/>
            <a:ext cx="9121140" cy="6858000"/>
          </a:xfrm>
          <a:prstGeom prst="rect">
            <a:avLst/>
          </a:prstGeom>
        </p:spPr>
      </p:pic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428596" y="285728"/>
            <a:ext cx="8215370" cy="65347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Старшая группа 5-6 лет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Расширять представления о малой родине. Рассказать детям о достопримечательностях, культуре, традициях родного края; о замечательных людях, прославивших свой край.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Расширять  представления детей о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родной стране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о  государственных праздниках (8 Марта, День защитника Отечества, День Победы, Новый год и т.д.). Воспитывать любовь к Родине, гордость за её достижения, героическое прошлое, уверенность в счастливом будущем.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Формировать представления о том,  что Российская Федерация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большая многонациональная страна. Знакомить  с народными традициями и обычаями ( с учётом региональных особенностей и национальностей детей  группы). Рассказать детям о том, что Москва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главный город, столица нашей Родины. Познакомить с флагом и гербом  России, мелодией гимна. Показывать Россию на карте, глобусе.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Продолжать развивать интерес детей к великой истории России, воспитывать чувство гордости за достижения, уверенность  в счастливом будущем.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Расширять представления детей о Российской армии. Воспитывать уважение к защитникам Отечества.  Рассказывать о трудной, но почётной обязанности защищать Родину, охранять её спокойствие и безопасность; о том, как  в годы войн храбро сражались и защищали нашу страну от врагов прадеды, деды, отцы. Приглашать в детский сад военных, ветеранов из числа близких родственников детей. Рассматривать с детьми картины, репродукции, альбомы с военной тематикой.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1645241424_59-phonoteka-org-p-fon-patriotizm-6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30" y="0"/>
            <a:ext cx="9121140" cy="6858000"/>
          </a:xfrm>
          <a:prstGeom prst="rect">
            <a:avLst/>
          </a:prstGeom>
        </p:spPr>
      </p:pic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428596" y="357166"/>
            <a:ext cx="8215370" cy="62478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Подготовительная группа 6-7 лет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Продолжать развивать интерес и любовь  к родному краю, расширять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представления о малой родине. 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Продолжать знакомить с достопримечательностями региона, в котором живут дети;  с профессиями, связанными со спецификой родного города.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 основе расширения знаний об окружающем воспитывать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патриотические и интернациональные чувства,  любовь к Родине.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Углублять и уточнять  представления о нашей Родине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России.  Закреплять представления о том, что  в нашей стране мирно живут  люди разных национальностей, воспитывать уважение к людям разных национальностей,  интерес к их обычаям и культуре.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Продолжать знакомить с государственными символами, закреплять знания о флаге, гербе,  и гимне России (гимн исполняется  вовремя праздника или другого торжественного события; когда звучит гимн все встают, а  мужчины и мальчики снимают  головные уборы). Расширять  знания о государственных праздниках. Углубить представления о Москве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главном городе, столице России.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Рассказывать детям , что Россия самая большая страна мира (показывать Россию и Москву на карте  Мира, глобусе); знакомить детей с природным  многообразием России.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1645241424_59-phonoteka-org-p-fon-patriotizm-6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30" y="0"/>
            <a:ext cx="9121140" cy="6858000"/>
          </a:xfrm>
          <a:prstGeom prst="rect">
            <a:avLst/>
          </a:prstGeom>
        </p:spPr>
      </p:pic>
      <p:sp>
        <p:nvSpPr>
          <p:cNvPr id="30721" name="Rectangle 1"/>
          <p:cNvSpPr>
            <a:spLocks noChangeArrowheads="1"/>
          </p:cNvSpPr>
          <p:nvPr/>
        </p:nvSpPr>
        <p:spPr bwMode="auto">
          <a:xfrm>
            <a:off x="1071538" y="428604"/>
            <a:ext cx="7429552" cy="3170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Поощрять интерес детей к Событиям, происходящим в стране, воспитывать  чувство гордости за её достижения. Рассказывать детям  о Ю. А. Гагарине и  других героях космоса.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Воспитывать  уважение к защитникам Отечества, к памяти павших  бойцов (возлагать с детьми цветы к обелискам, памятникам и т.д.), гордость за великие победы наших предков и современников.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Углублять знания о  Российской  армии, воспитывать представления о трудной, но почётной обязанности защищать    Родину,  охранять её покой и безопасность.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1645241424_59-phonoteka-org-p-fon-patriotizm-6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30" y="0"/>
            <a:ext cx="9121140" cy="6858000"/>
          </a:xfrm>
          <a:prstGeom prst="rect">
            <a:avLst/>
          </a:prstGeom>
        </p:spPr>
      </p:pic>
      <p:sp>
        <p:nvSpPr>
          <p:cNvPr id="28673" name="Rectangle 1"/>
          <p:cNvSpPr>
            <a:spLocks noChangeArrowheads="1"/>
          </p:cNvSpPr>
          <p:nvPr/>
        </p:nvSpPr>
        <p:spPr bwMode="auto">
          <a:xfrm>
            <a:off x="785786" y="285728"/>
            <a:ext cx="8358214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Наша планета.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8674" name="Rectangle 2"/>
          <p:cNvSpPr>
            <a:spLocks noChangeArrowheads="1"/>
          </p:cNvSpPr>
          <p:nvPr/>
        </p:nvSpPr>
        <p:spPr bwMode="auto">
          <a:xfrm>
            <a:off x="357158" y="642918"/>
            <a:ext cx="8786842" cy="48013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Возрастная специфика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5-6 лет.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формировать элементарные представления об истории человечества (Древний мир, Средние века, современное общество) через знакомство с произведениями искусства (живопись, скульптура, мифы и легенды народов мира), реконструкцию образа жизни людей разных времен (одежда, утварь, традиции и др.).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6-8 лет.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формировать элементарные представления об эволюции Земли (возникновение Земли, эволюция растительного и животного мира), месте человека в природном и социальном мире, происхождении и биологической обоснованности различных рас;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-рассказывать детям о том, что Земля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—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наш общий дом, на Земле много разных стран; о том, как важно жить в мире со всеми народами, знать и уважать их культуру, обычаи и традиции;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-учить пользоваться картой: показывать на карте, на глобусе континенты и страны, заинтересовавшие детей;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-расширять представления о своей принадлежности к человеческому сообществу, о детстве ребят в других странах, о правах детей в мире (Декларация прав ребенка);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1645241424_59-phonoteka-org-p-fon-patriotizm-6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30" y="0"/>
            <a:ext cx="9121140" cy="6858000"/>
          </a:xfrm>
          <a:prstGeom prst="rect">
            <a:avLst/>
          </a:prstGeom>
        </p:spPr>
      </p:pic>
      <p:sp>
        <p:nvSpPr>
          <p:cNvPr id="29697" name="Rectangle 1"/>
          <p:cNvSpPr>
            <a:spLocks noChangeArrowheads="1"/>
          </p:cNvSpPr>
          <p:nvPr/>
        </p:nvSpPr>
        <p:spPr bwMode="auto">
          <a:xfrm>
            <a:off x="500034" y="428604"/>
            <a:ext cx="7858180" cy="5632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Для реализации целей РПВ необходимо обеспечить  наличие наглядного материала, книг, игрушек, развивающих игр, связанных с историей,  культурой России, с общероссийскими духовно-нравственными  ценностями, историческими и национально-культурными  традициями региона.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том числе, в арсенале педагога для использования в образовательном  процессе должны быть: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наглядные материалы представляющие символы России (флаг и герб России, портрет Президента  России, Кремль);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большая карта мира, где ярко выделена Россия и столица России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город Москва;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портреты великих людей России, в том числе портрет Ю.А. Гагарина-первого в мире космонавта.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1645241424_59-phonoteka-org-p-fon-patriotizm-6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21140" cy="6858000"/>
          </a:xfrm>
          <a:prstGeom prst="rect">
            <a:avLst/>
          </a:prstGeom>
        </p:spPr>
      </p:pic>
      <p:sp>
        <p:nvSpPr>
          <p:cNvPr id="33793" name="Rectangle 1"/>
          <p:cNvSpPr>
            <a:spLocks noChangeArrowheads="1"/>
          </p:cNvSpPr>
          <p:nvPr/>
        </p:nvSpPr>
        <p:spPr bwMode="auto">
          <a:xfrm>
            <a:off x="714348" y="928670"/>
            <a:ext cx="7858180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оспитать патриота своей Родины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ответственная и сложная задача, решение которой в дошкольном детстве только начинается. Планомерная, систематическая работа, использование разнообразных средств воспитания, общие усилия детского сада и семьи, ответственность взрослых за свои слова и поступки могут дать положительные результаты и стать основой для дальнейшей работы по патриотическому воспитанию.</a:t>
            </a:r>
            <a:endParaRPr kumimoji="0" lang="ru-RU" sz="24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1645241424_59-phonoteka-org-p-fon-patriotizm-6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30" y="0"/>
            <a:ext cx="9121140" cy="685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00034" y="571480"/>
            <a:ext cx="83582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6146" name="Rectangle 2"/>
          <p:cNvSpPr>
            <a:spLocks noChangeArrowheads="1"/>
          </p:cNvSpPr>
          <p:nvPr/>
        </p:nvSpPr>
        <p:spPr bwMode="auto">
          <a:xfrm>
            <a:off x="785786" y="785794"/>
            <a:ext cx="7858180" cy="48936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современных условиях, когда происходят глубочайшие изменения в жизни общества, одним из центральных направлений работы с подрастающим поколением становиться патриотическое воспитание.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Сейчас, в период нестабильности в обществе, возникает необходимость вернуться к лучшим традициям нашего народа, к его вековым корням, к таким вечным понятиям, как род, родство, Родина.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Чувство патриотизма многогранно по своему содержанию: это и любовь к родным местам, и гордость за свой народ, и ощущение неразрывности с окружающим, и желание сохранить, приумножить богатство своей страны.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1645241424_59-phonoteka-org-p-fon-patriotizm-6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30" y="0"/>
            <a:ext cx="9121140" cy="6858000"/>
          </a:xfrm>
          <a:prstGeom prst="rect">
            <a:avLst/>
          </a:prstGeom>
        </p:spPr>
      </p:pic>
      <p:sp>
        <p:nvSpPr>
          <p:cNvPr id="7169" name="Rectangle 1"/>
          <p:cNvSpPr>
            <a:spLocks noChangeArrowheads="1"/>
          </p:cNvSpPr>
          <p:nvPr/>
        </p:nvSpPr>
        <p:spPr bwMode="auto">
          <a:xfrm>
            <a:off x="642910" y="785794"/>
            <a:ext cx="7286676" cy="44319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Быть патриотом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значит ощущать себя неотъемлемой частью Отечества. Это сложное чувство возникает еще в дошкольном детстве, когда закладываются основы ценностного отношения к окружающему миру, и формируется в ребёнке постепенно, в ходе воспитания любви к своим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ближним, к детскому саду, к родным местам, родной стране. Дошкольный возраст как период становления личности имеет свои потенциальные возможности для формирования высших нравственных чувств, к которым и относиться чувство патриотизма.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1645241424_59-phonoteka-org-p-fon-patriotizm-6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60" y="0"/>
            <a:ext cx="9121140" cy="6858000"/>
          </a:xfrm>
          <a:prstGeom prst="rect">
            <a:avLst/>
          </a:prstGeom>
        </p:spPr>
      </p:pic>
      <p:sp>
        <p:nvSpPr>
          <p:cNvPr id="26625" name="Rectangle 1"/>
          <p:cNvSpPr>
            <a:spLocks noChangeArrowheads="1"/>
          </p:cNvSpPr>
          <p:nvPr/>
        </p:nvSpPr>
        <p:spPr bwMode="auto">
          <a:xfrm>
            <a:off x="714348" y="500043"/>
            <a:ext cx="8001056" cy="526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Патриотическое воспитание дошкольников </a:t>
            </a:r>
            <a:r>
              <a:rPr kumimoji="0" lang="ru-RU" sz="2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согласно</a:t>
            </a:r>
            <a:r>
              <a:rPr kumimoji="0" lang="ru-RU" sz="2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Рабочей программа воспитания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муниципального дошкольного образовательного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автономного учреждения  Детский сад «Тополек» реализуется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</a:t>
            </a:r>
            <a:r>
              <a:rPr kumimoji="0" lang="ru-RU" sz="2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разделам: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</a:t>
            </a:r>
          </a:p>
          <a:p>
            <a:r>
              <a:rPr lang="ru-RU" sz="2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Первичные представления о сферах человеческой деятельности (знакомство с профессиями),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Родная страна,</a:t>
            </a: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 Наша планета, </a:t>
            </a:r>
          </a:p>
          <a:p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и решается через следующие задачи: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1645241424_59-phonoteka-org-p-fon-patriotizm-6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30" y="0"/>
            <a:ext cx="9121140" cy="685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714348" y="642918"/>
            <a:ext cx="7929618" cy="75713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Первичные представления о сферах человеческой деятельности (знакомство с профессиями,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Возрастная специфика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1-3 года.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вызывать интерес к труду близких взрослых;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-побуждать узнавать и называть некоторые трудовые действия (помощник воспитателя моет посуду, убирает комнату, приносит еду, меняет полотенца и т. д.).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3-4 года.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рассказывать детям о понятных им профессиях (воспитатель, помощник воспитателя, музыкальный руководитель, врач, продавец, повар, шофер, строитель);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-расширять и обогащать представления о трудовых действиях, результатах труда.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4-5 лет.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дать элементарные представления о жизни и особенностях труда в городе и в сельской местности (с опорой на опыт детей);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-продолжать знакомить с различными профессиями (шофер, почтальон, продавец, врач и т. д.);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-расширять и обогащать представления о трудовых действиях, орудиях труда, результатах труда.</a:t>
            </a:r>
          </a:p>
          <a:p>
            <a:endParaRPr lang="ru-RU" b="1" dirty="0" smtClean="0"/>
          </a:p>
          <a:p>
            <a:endParaRPr lang="ru-RU" b="1" dirty="0" smtClean="0"/>
          </a:p>
          <a:p>
            <a:endParaRPr lang="ru-RU" b="1" dirty="0" smtClean="0"/>
          </a:p>
          <a:p>
            <a:endParaRPr lang="ru-RU" b="1" dirty="0" smtClean="0"/>
          </a:p>
          <a:p>
            <a:endParaRPr lang="ru-RU" b="1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1645241424_59-phonoteka-org-p-fon-patriotizm-6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30" y="0"/>
            <a:ext cx="9121140" cy="6858000"/>
          </a:xfrm>
          <a:prstGeom prst="rect">
            <a:avLst/>
          </a:prstGeom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785786" y="357166"/>
            <a:ext cx="7643866" cy="53245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5-6 лет.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расширять представления о сферах человеческой деятельности (наука, искусство, производство, сельское хозяйство);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-продолжать знакомить с культурными явлениями (цирк, библиотека, музей и др.), их атрибутами, значением в жизни общества, связанными с ними профессиями, правилами поведения;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-обогащать представления детей о профессиях. Рассказывать детям о профессиях воспитателя, учителя, врача, строителя, работников сельского хозяйства, транспорта, торговли, связи др.; о важности и значимости их труда; о том, что для облегчения труда используется разнообразная техника. Рассказывать о личностных и деловых качествах человека-труженика;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-знакомить с трудом людей творческих профессий: художников, писателей, композиторов, мастеров народного декоративно-прикладного искусства; с результатами их труда (картинами, книгами, нотами, предметами декоративного искусства);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-прививать чувство благодарности к человеку за его труд.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1645241424_59-phonoteka-org-p-fon-patriotizm-6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30" y="0"/>
            <a:ext cx="9121140" cy="685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214414" y="642918"/>
            <a:ext cx="7572428" cy="5324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6-7 лет.</a:t>
            </a:r>
            <a:endParaRPr lang="ru-RU" sz="20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-расширять осведомленность детей в сферах человеческой деятельности (наука, искусство, производство и сфера услуг, сельское хозяйство), представления об их значимости для жизни ребенка, его семьи, детского сада и общества в целом.</a:t>
            </a:r>
            <a:endParaRPr lang="ru-RU" sz="20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-через экспериментирование и практическую деятельность дать детям возможность познакомиться с элементами профессиональной деятельности в каждой из перечисленных областей (провести и объяснить простейшие эксперименты с водой, воздухом, магнитом;</a:t>
            </a:r>
            <a:endParaRPr lang="ru-RU" sz="20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-создать коллективное панно или рисунок, приготовить что-либо; помочь собрать на прогулку младшую группу; вырастить съедобное растение, ухаживать за домашними животными);</a:t>
            </a:r>
            <a:endParaRPr lang="ru-RU" sz="20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-продолжать расширять представления о людях разных профессий;</a:t>
            </a:r>
            <a:endParaRPr lang="ru-RU" sz="20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-представлять детям целостный взгляд на человека труда: ответственность, аккуратность, добросовестность, ручная умелость помогают создавать разные материальные и духовные 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1645241424_59-phonoteka-org-p-fon-patriotizm-6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21140" cy="6858000"/>
          </a:xfrm>
          <a:prstGeom prst="rect">
            <a:avLst/>
          </a:prstGeom>
        </p:spPr>
      </p:pic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571472" y="357166"/>
            <a:ext cx="7929618" cy="5632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Родная страна.</a:t>
            </a:r>
          </a:p>
          <a:p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 smtClean="0"/>
              <a:t>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Возрастная специфика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1-3 года.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-напоминать детям название города (поселка), в котором они живут;</a:t>
            </a:r>
          </a:p>
          <a:p>
            <a:pPr>
              <a:buFontTx/>
              <a:buChar char="-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развивать предпосылки творчества</a:t>
            </a:r>
          </a:p>
          <a:p>
            <a:pPr>
              <a:buFontTx/>
              <a:buChar char="-"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2 младшая группа  3-4 года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Формировать первичные представления о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малой родине: 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напоминать детям   название города ( поселка), в котором  они живут; обсуждать с детьми где они гуляли в выходные дни  (в парке, сквере; детском городке) и пр. Воспитывать  интерес и любовь к малой родине.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 дни праздников обращать внимание детей на красочное оформление зала детского сада, воспитывать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чувство сопричастности к жизни дошкольного учреждения, страны.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</a:pPr>
            <a:endParaRPr lang="ru-RU" sz="2000" dirty="0" smtClean="0"/>
          </a:p>
          <a:p>
            <a:pPr>
              <a:buFontTx/>
              <a:buChar char="-"/>
            </a:pPr>
            <a:endParaRPr lang="ru-RU" sz="2000" dirty="0" smtClean="0"/>
          </a:p>
          <a:p>
            <a:pPr>
              <a:buFontTx/>
              <a:buChar char="-"/>
            </a:pPr>
            <a:r>
              <a:rPr lang="ru-RU" sz="2000" dirty="0" smtClean="0"/>
              <a:t>.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1645241424_59-phonoteka-org-p-fon-patriotizm-6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30" y="0"/>
            <a:ext cx="9121140" cy="6858000"/>
          </a:xfrm>
          <a:prstGeom prst="rect">
            <a:avLst/>
          </a:prstGeom>
        </p:spPr>
      </p:pic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785786" y="500042"/>
            <a:ext cx="7500990" cy="47089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Средняя группа  4-5 лет.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Продолжать воспитывать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любовь к родному краю; 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знакомить  с названием улиц, на которых  живут дети, рассказывать о самых красивых местах родного города , его достопримечательностях.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Воспитывать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любовь и уважение к нашей Родине - России.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Воспитывать уважение к государственным символам. Дать детям доступные их пониманию представления о государственных праздниках.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Давать детям на доступном  детскому восприятию уровне представления о великих исторических победах России  (в Великой Отечественной войне, в Отечественной войне1812 года), воспитывать чувство гордости за свою Родину.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Рассказывать о Российской армии, о воинах, которые охраняют  нашу Родину. Знакомить с некоторыми родами войск (морской флот, ракетные войска и т.п.)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78</TotalTime>
  <Words>1717</Words>
  <PresentationFormat>Экран (4:3)</PresentationFormat>
  <Paragraphs>95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Задачи по патриотическому воспитанию в рабочей программе воспитания.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Aster</dc:creator>
  <cp:lastModifiedBy>О.Н.</cp:lastModifiedBy>
  <cp:revision>10</cp:revision>
  <dcterms:created xsi:type="dcterms:W3CDTF">2022-10-26T14:00:39Z</dcterms:created>
  <dcterms:modified xsi:type="dcterms:W3CDTF">2022-10-27T03:34:36Z</dcterms:modified>
</cp:coreProperties>
</file>