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1FE33-0E9F-4CE7-80A9-8908F700C7BF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50263-D013-4822-9D58-A10C7EFFC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78595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«Животные Севера»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Занятие по ознакомлению с окружающим в подготовительной группе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143116"/>
            <a:ext cx="4538650" cy="45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413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3008313" cy="5268931"/>
          </a:xfrm>
          <a:solidFill>
            <a:schemeClr val="bg2"/>
          </a:solidFill>
        </p:spPr>
        <p:txBody>
          <a:bodyPr/>
          <a:lstStyle/>
          <a:p>
            <a:r>
              <a:rPr lang="ru-RU" dirty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Пингвины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это  морские хищные птицы, которые не летают, зато отлично плавают и ныряют. Крылья им нужны для того, чтобы грести под водой.</a:t>
            </a:r>
          </a:p>
        </p:txBody>
      </p:sp>
      <p:pic>
        <p:nvPicPr>
          <p:cNvPr id="25602" name="Picture 2" descr="C:\Users\1\Desktop\1619710474_31-oir_mobi-p-pingvini-v-arktike-zhivotnie-krasivo-foto-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857232"/>
            <a:ext cx="5500725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55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480"/>
            <a:ext cx="3008313" cy="5554683"/>
          </a:xfrm>
          <a:solidFill>
            <a:schemeClr val="bg2"/>
          </a:solidFill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Оленям  не страшны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 морозы, ни болота, ни сугробы. Длинные ноги не дают провалиться в снег, а особенные копыта могут раздвигаться и имеют острые края, что придает устойчивость на скользких поверхностях</a:t>
            </a:r>
            <a:r>
              <a:rPr lang="ru-RU" dirty="0"/>
              <a:t>.</a:t>
            </a:r>
          </a:p>
        </p:txBody>
      </p:sp>
      <p:pic>
        <p:nvPicPr>
          <p:cNvPr id="26627" name="Picture 3" descr="C:\Users\1\Desktop\7d2ca9daed2bbcc44fac1fb82082f21a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4012" y="622779"/>
            <a:ext cx="5600461" cy="5449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Северное сияние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1\Desktop\2059967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8270156" cy="54996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2357454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41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428604"/>
            <a:ext cx="3008313" cy="5572163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Где-то на белом свете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Там, где всегда мороз,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Трутся спиной медведи,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земную ось.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Мимо плывут столетья,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Спят подо льдом моря.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Трутся спиной медведи 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Вертится Земля.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Сегодня мы отправимся с вами туда,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царит царство холода, снега и льда!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1\Desktop\8b40bffd-a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57166"/>
            <a:ext cx="5500694" cy="564360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786314" y="214291"/>
            <a:ext cx="1214446" cy="7143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На противоположных полюсах земного шара лежат пустынные, покрытые снегом и льдами полярные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области: Антарктика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на крайнем юге, Арктика – на севере</a:t>
            </a:r>
            <a:r>
              <a:rPr lang="ru-RU" dirty="0"/>
              <a:t>.</a:t>
            </a:r>
          </a:p>
        </p:txBody>
      </p:sp>
      <p:sp>
        <p:nvSpPr>
          <p:cNvPr id="3074" name="AutoShape 2" descr="https://4.bp.blogspot.com/-5vUPPvgqvY0/WEVzQV3_wmI/AAAAAAAABaw/AdHuOkucIFUZulszsqk0ZNZSZ47i7tLDgCLcB/s1600/4_A1EtsXh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C:\Users\1\Desktop\e2102af783c9235562663367ab4f55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439452"/>
            <a:ext cx="6858048" cy="5110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3573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Климат там суровый, по полгода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не бывает солнца – длится полярная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ночь, а  следующие полгода солнце не заходит за горизонт, но  лучи его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слабы и почти не греют – это время называют полярным днем.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1\Desktop\1641753621_53-papik-pro-p-polyarnii-den-kartinki-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07374"/>
            <a:ext cx="7786742" cy="4750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Санкт – Петербург на карте России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1\Desktop\2.geograficheskoe-polozhenie-sankt-peterburga-na-karte-ros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125124"/>
            <a:ext cx="7572428" cy="5679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Растительность Арктики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1\Desktop\1649671443_59-vsegda-pomnim-com-p-tsveti-arktiki-foto-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426236"/>
            <a:ext cx="7710218" cy="5146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\Desktop\ab8dae1a5cd46f48e23813ee3e7dcf6e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13"/>
            <a:ext cx="9144000" cy="6811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5" y="285728"/>
            <a:ext cx="2286016" cy="500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3" y="928670"/>
            <a:ext cx="3000396" cy="519749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Белый медведь наикрупнейший хищный зверь Арктики. Его длина около 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весит он 800 -1000 кг.  На снегу его совсем незаметно. Как вы думаете, почему?</a:t>
            </a:r>
            <a:endParaRPr lang="ru-RU" sz="28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C:\Users\1\Desktop\6142a39ffa80d16b610a737ccb4bcad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928670"/>
            <a:ext cx="5759531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3698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1" y="785794"/>
            <a:ext cx="3000396" cy="5340369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Тюлень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прекрасный ныряльщик и пловец. Вместо ног у него – ласты. Вынырнет тюлень, наберет воздух – и снова в воду.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Вне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воды тюлени оказываются совсем беспомощными. Почему?</a:t>
            </a:r>
            <a:endParaRPr lang="ru-RU" sz="26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Детёныши тюленя совсем белые, их так и называют – бельки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C:\Users\1\Desktop\3942370a382abd05144a5a2e3ec1144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357562"/>
            <a:ext cx="4464855" cy="2976570"/>
          </a:xfrm>
          <a:prstGeom prst="rect">
            <a:avLst/>
          </a:prstGeom>
          <a:noFill/>
        </p:spPr>
      </p:pic>
      <p:pic>
        <p:nvPicPr>
          <p:cNvPr id="8" name="Picture 2" descr="C:\Users\1\Desktop\word-image-30.jpe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785794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194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«Животные Севера»  Занятие по ознакомлению с окружающим в подготовительной группе</vt:lpstr>
      <vt:lpstr>Слайд 2</vt:lpstr>
      <vt:lpstr>На противоположных полюсах земного шара лежат пустынные, покрытые снегом и льдами полярные области: Антарктика на крайнем юге, Арктика – на севере.</vt:lpstr>
      <vt:lpstr>  Климат там суровый, по полгода не бывает солнца – длится полярная ночь, а  следующие полгода солнце не заходит за горизонт, но  лучи его н слабы и почти не греют – это время называют полярным днем. </vt:lpstr>
      <vt:lpstr>Санкт – Петербург на карте России</vt:lpstr>
      <vt:lpstr>Растительность Арктики</vt:lpstr>
      <vt:lpstr>Слайд 7</vt:lpstr>
      <vt:lpstr>Слайд 8</vt:lpstr>
      <vt:lpstr>Слайд 9</vt:lpstr>
      <vt:lpstr>Слайд 10</vt:lpstr>
      <vt:lpstr>Слайд 11</vt:lpstr>
      <vt:lpstr>Северное сияние</vt:lpstr>
      <vt:lpstr>Спасибо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Севера  Занятие по ознакомлению с окружающим.</dc:title>
  <dc:creator>1</dc:creator>
  <cp:lastModifiedBy>1</cp:lastModifiedBy>
  <cp:revision>14</cp:revision>
  <dcterms:created xsi:type="dcterms:W3CDTF">2022-11-20T13:04:23Z</dcterms:created>
  <dcterms:modified xsi:type="dcterms:W3CDTF">2022-11-20T15:49:11Z</dcterms:modified>
</cp:coreProperties>
</file>