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9" r:id="rId5"/>
    <p:sldId id="258" r:id="rId6"/>
    <p:sldId id="268" r:id="rId7"/>
    <p:sldId id="259" r:id="rId8"/>
    <p:sldId id="270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E294-07C8-472E-AFAB-715B8C242C97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9491-5966-42AE-B1D8-CA327EB74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276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E294-07C8-472E-AFAB-715B8C242C97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9491-5966-42AE-B1D8-CA327EB74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01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E294-07C8-472E-AFAB-715B8C242C97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9491-5966-42AE-B1D8-CA327EB74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979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E294-07C8-472E-AFAB-715B8C242C97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9491-5966-42AE-B1D8-CA327EB74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578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E294-07C8-472E-AFAB-715B8C242C97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9491-5966-42AE-B1D8-CA327EB74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23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E294-07C8-472E-AFAB-715B8C242C97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9491-5966-42AE-B1D8-CA327EB74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83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E294-07C8-472E-AFAB-715B8C242C97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9491-5966-42AE-B1D8-CA327EB74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798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E294-07C8-472E-AFAB-715B8C242C97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9491-5966-42AE-B1D8-CA327EB74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789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E294-07C8-472E-AFAB-715B8C242C97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9491-5966-42AE-B1D8-CA327EB74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88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E294-07C8-472E-AFAB-715B8C242C97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9491-5966-42AE-B1D8-CA327EB74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302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E294-07C8-472E-AFAB-715B8C242C97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9491-5966-42AE-B1D8-CA327EB74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942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3E294-07C8-472E-AFAB-715B8C242C97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89491-5966-42AE-B1D8-CA327EB74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54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oboi-1306-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Звёздная команда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289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oboi-1306-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Супер-игра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68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oboi-1306-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2607047"/>
            <a:ext cx="5686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6600" dirty="0" smtClean="0">
                <a:solidFill>
                  <a:schemeClr val="bg1"/>
                </a:solidFill>
              </a:rPr>
              <a:t>устрица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кувалда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собака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молоток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улитка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топор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024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oboi-1306-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2751063"/>
            <a:ext cx="5686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6600" dirty="0">
                <a:solidFill>
                  <a:schemeClr val="bg1"/>
                </a:solidFill>
              </a:rPr>
              <a:t>к</a:t>
            </a:r>
            <a:r>
              <a:rPr lang="ru-RU" sz="6600" dirty="0" smtClean="0">
                <a:solidFill>
                  <a:schemeClr val="bg1"/>
                </a:solidFill>
              </a:rPr>
              <a:t>улак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локоть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козырёк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серпантин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салют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строй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510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oboi-1306-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2679055"/>
            <a:ext cx="604644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6600" dirty="0">
                <a:solidFill>
                  <a:schemeClr val="bg1"/>
                </a:solidFill>
              </a:rPr>
              <a:t>к</a:t>
            </a:r>
            <a:r>
              <a:rPr lang="ru-RU" sz="6600" dirty="0" smtClean="0">
                <a:solidFill>
                  <a:schemeClr val="bg1"/>
                </a:solidFill>
              </a:rPr>
              <a:t>омпьютер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клавиатура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сканер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принтер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монитор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мышь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791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oboi-1306-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8" y="2564904"/>
            <a:ext cx="5614392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6600" dirty="0">
                <a:solidFill>
                  <a:schemeClr val="bg1"/>
                </a:solidFill>
              </a:rPr>
              <a:t>г</a:t>
            </a:r>
            <a:r>
              <a:rPr lang="ru-RU" sz="6600" dirty="0" smtClean="0">
                <a:solidFill>
                  <a:schemeClr val="bg1"/>
                </a:solidFill>
              </a:rPr>
              <a:t>нездо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дупло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открытие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добро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полотно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перо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56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oboi-1306-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Звёздная команда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22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oboi-1306-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bg1"/>
                </a:solidFill>
              </a:rPr>
              <a:t>I </a:t>
            </a:r>
            <a:r>
              <a:rPr lang="ru-RU" sz="9600" dirty="0" smtClean="0">
                <a:solidFill>
                  <a:schemeClr val="bg1"/>
                </a:solidFill>
              </a:rPr>
              <a:t>серия игр</a:t>
            </a:r>
            <a:endParaRPr lang="ru-RU" sz="9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16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Птицы – персонажи 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3568" y="270892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 smtClean="0">
                <a:solidFill>
                  <a:schemeClr val="bg1"/>
                </a:solidFill>
              </a:rPr>
              <a:t>Съедобное на П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7602" y="2168860"/>
            <a:ext cx="8229600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 smtClean="0">
                <a:solidFill>
                  <a:schemeClr val="bg1"/>
                </a:solidFill>
              </a:rPr>
              <a:t>Безударные гласные, нельзя проверить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01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oboi-1306-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bg1"/>
                </a:solidFill>
              </a:rPr>
              <a:t>II</a:t>
            </a:r>
            <a:r>
              <a:rPr lang="ru-RU" sz="9600" dirty="0" smtClean="0">
                <a:solidFill>
                  <a:schemeClr val="bg1"/>
                </a:solidFill>
              </a:rPr>
              <a:t> серия игр</a:t>
            </a:r>
            <a:endParaRPr lang="ru-RU" sz="9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50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771" y="2274274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Игры с друзьями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2564904"/>
            <a:ext cx="85876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800" dirty="0" smtClean="0">
                <a:solidFill>
                  <a:schemeClr val="bg1"/>
                </a:solidFill>
              </a:rPr>
              <a:t>Персонажи</a:t>
            </a:r>
            <a:r>
              <a:rPr lang="ru-RU" sz="6600" dirty="0" smtClean="0">
                <a:solidFill>
                  <a:schemeClr val="bg1"/>
                </a:solidFill>
              </a:rPr>
              <a:t> А.С. Пушкина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2483768"/>
            <a:ext cx="8460432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 smtClean="0">
                <a:solidFill>
                  <a:schemeClr val="bg1"/>
                </a:solidFill>
              </a:rPr>
              <a:t>Непроизносимые согласные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66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  <p:bldP spid="5" grpId="0"/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oboi-1306-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bg1"/>
                </a:solidFill>
              </a:rPr>
              <a:t>III </a:t>
            </a:r>
            <a:r>
              <a:rPr lang="ru-RU" sz="9600" dirty="0" smtClean="0">
                <a:solidFill>
                  <a:schemeClr val="bg1"/>
                </a:solidFill>
              </a:rPr>
              <a:t>серия игр</a:t>
            </a:r>
            <a:endParaRPr lang="ru-RU" sz="9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52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Летняя одежда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3568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 smtClean="0">
                <a:solidFill>
                  <a:schemeClr val="bg1"/>
                </a:solidFill>
              </a:rPr>
              <a:t>Волшебные предметы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87366" y="29969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 smtClean="0">
                <a:solidFill>
                  <a:schemeClr val="bg1"/>
                </a:solidFill>
              </a:rPr>
              <a:t>Удвоенный согласный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33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oboi-1306-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bg1"/>
                </a:solidFill>
              </a:rPr>
              <a:t>IV</a:t>
            </a:r>
            <a:r>
              <a:rPr lang="ru-RU" sz="9600" dirty="0" smtClean="0">
                <a:solidFill>
                  <a:schemeClr val="bg1"/>
                </a:solidFill>
              </a:rPr>
              <a:t> серия игр</a:t>
            </a:r>
            <a:endParaRPr lang="ru-RU" sz="9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59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15727" y="2651423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Обитатели леса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68127" y="28788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 smtClean="0">
                <a:solidFill>
                  <a:schemeClr val="bg1"/>
                </a:solidFill>
              </a:rPr>
              <a:t>Предметы на М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68127" y="270892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 smtClean="0">
                <a:solidFill>
                  <a:schemeClr val="bg1"/>
                </a:solidFill>
              </a:rPr>
              <a:t>Приставка НА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85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54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Звёздная команда</vt:lpstr>
      <vt:lpstr>I серия игр</vt:lpstr>
      <vt:lpstr>Птицы – персонажи </vt:lpstr>
      <vt:lpstr>II серия игр</vt:lpstr>
      <vt:lpstr>Игры с друзьями</vt:lpstr>
      <vt:lpstr>III серия игр</vt:lpstr>
      <vt:lpstr>Летняя одежда</vt:lpstr>
      <vt:lpstr>IV серия игр</vt:lpstr>
      <vt:lpstr>Обитатели леса</vt:lpstr>
      <vt:lpstr>Супер-игра</vt:lpstr>
      <vt:lpstr>устрица кувалда собака молоток улитка топор</vt:lpstr>
      <vt:lpstr>кулак локоть козырёк серпантин салют строй</vt:lpstr>
      <vt:lpstr>компьютер клавиатура сканер принтер монитор мышь</vt:lpstr>
      <vt:lpstr>гнездо дупло открытие добро полотно перо</vt:lpstr>
      <vt:lpstr>Звёздная команда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Звёздная команда</dc:title>
  <dc:creator>Home</dc:creator>
  <cp:lastModifiedBy>Home</cp:lastModifiedBy>
  <cp:revision>4</cp:revision>
  <dcterms:created xsi:type="dcterms:W3CDTF">2014-10-28T10:19:44Z</dcterms:created>
  <dcterms:modified xsi:type="dcterms:W3CDTF">2014-10-28T10:52:11Z</dcterms:modified>
</cp:coreProperties>
</file>