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734" y="-12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3F22E-40D6-46A7-8210-915EF558A54B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1DC3C-1E02-4ACD-B2C6-509C4DC69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3F22E-40D6-46A7-8210-915EF558A54B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1DC3C-1E02-4ACD-B2C6-509C4DC69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3F22E-40D6-46A7-8210-915EF558A54B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1DC3C-1E02-4ACD-B2C6-509C4DC69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3F22E-40D6-46A7-8210-915EF558A54B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1DC3C-1E02-4ACD-B2C6-509C4DC69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3F22E-40D6-46A7-8210-915EF558A54B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1DC3C-1E02-4ACD-B2C6-509C4DC69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3F22E-40D6-46A7-8210-915EF558A54B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1DC3C-1E02-4ACD-B2C6-509C4DC69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3F22E-40D6-46A7-8210-915EF558A54B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1DC3C-1E02-4ACD-B2C6-509C4DC69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3F22E-40D6-46A7-8210-915EF558A54B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1DC3C-1E02-4ACD-B2C6-509C4DC69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3F22E-40D6-46A7-8210-915EF558A54B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1DC3C-1E02-4ACD-B2C6-509C4DC69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3F22E-40D6-46A7-8210-915EF558A54B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1DC3C-1E02-4ACD-B2C6-509C4DC69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3F22E-40D6-46A7-8210-915EF558A54B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1DC3C-1E02-4ACD-B2C6-509C4DC69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3F22E-40D6-46A7-8210-915EF558A54B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51DC3C-1E02-4ACD-B2C6-509C4DC69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English Grammar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vplate.ru/images/article/orig/2021/12/hitrosti-kotorye-pomogut-vyuchit-anglijskij-yazy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579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CHECK!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0034" y="1714486"/>
          <a:ext cx="8072493" cy="4857788"/>
        </p:xfrm>
        <a:graphic>
          <a:graphicData uri="http://schemas.openxmlformats.org/drawingml/2006/table">
            <a:tbl>
              <a:tblPr/>
              <a:tblGrid>
                <a:gridCol w="896569"/>
                <a:gridCol w="896569"/>
                <a:gridCol w="778630"/>
                <a:gridCol w="785818"/>
                <a:gridCol w="1125259"/>
                <a:gridCol w="897412"/>
                <a:gridCol w="897412"/>
                <a:gridCol w="897412"/>
                <a:gridCol w="897412"/>
              </a:tblGrid>
              <a:tr h="121444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b="1" dirty="0">
                          <a:solidFill>
                            <a:srgbClr val="181818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 v</a:t>
                      </a:r>
                      <a:endParaRPr lang="ru-RU" sz="4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b="1" dirty="0" err="1">
                          <a:solidFill>
                            <a:srgbClr val="181818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</a:t>
                      </a:r>
                      <a:endParaRPr lang="ru-RU" sz="4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b="1" dirty="0">
                          <a:solidFill>
                            <a:srgbClr val="181818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</a:t>
                      </a:r>
                      <a:endParaRPr lang="ru-RU" sz="4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b="1" dirty="0" err="1">
                          <a:solidFill>
                            <a:srgbClr val="181818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</a:t>
                      </a:r>
                      <a:endParaRPr lang="ru-RU" sz="4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b="1" dirty="0">
                          <a:solidFill>
                            <a:srgbClr val="181818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</a:t>
                      </a:r>
                      <a:endParaRPr lang="ru-RU" sz="4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4447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+mj-lt"/>
                        <a:buAutoNum type="arabicPeriod"/>
                      </a:pPr>
                      <a:r>
                        <a:rPr lang="en-US" sz="4400" b="1">
                          <a:solidFill>
                            <a:srgbClr val="181818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</a:t>
                      </a:r>
                      <a:endParaRPr lang="ru-RU" sz="4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b="1">
                          <a:solidFill>
                            <a:srgbClr val="181818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h</a:t>
                      </a:r>
                      <a:endParaRPr lang="ru-RU" sz="4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b="1">
                          <a:solidFill>
                            <a:srgbClr val="181818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</a:t>
                      </a:r>
                      <a:endParaRPr lang="ru-RU" sz="4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b="1">
                          <a:solidFill>
                            <a:srgbClr val="181818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n</a:t>
                      </a:r>
                      <a:endParaRPr lang="ru-RU" sz="4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b="1">
                          <a:solidFill>
                            <a:srgbClr val="181818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</a:t>
                      </a:r>
                      <a:endParaRPr lang="ru-RU" sz="4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1444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 startAt="3"/>
                      </a:pPr>
                      <a:r>
                        <a:rPr lang="en-US" sz="4400" b="1">
                          <a:solidFill>
                            <a:srgbClr val="181818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</a:t>
                      </a:r>
                      <a:endParaRPr lang="ru-RU" sz="4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b="1">
                          <a:solidFill>
                            <a:srgbClr val="181818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r</a:t>
                      </a:r>
                      <a:endParaRPr lang="ru-RU" sz="4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b="1">
                          <a:solidFill>
                            <a:srgbClr val="181818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y</a:t>
                      </a:r>
                      <a:endParaRPr lang="ru-RU" sz="4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444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b="1">
                          <a:solidFill>
                            <a:srgbClr val="181818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4.b</a:t>
                      </a:r>
                      <a:endParaRPr lang="ru-RU" sz="4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b="1">
                          <a:solidFill>
                            <a:srgbClr val="181818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</a:t>
                      </a:r>
                      <a:endParaRPr lang="ru-RU" sz="4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b="1">
                          <a:solidFill>
                            <a:srgbClr val="181818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</a:t>
                      </a:r>
                      <a:endParaRPr lang="ru-RU" sz="4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b="1">
                          <a:solidFill>
                            <a:srgbClr val="181818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</a:t>
                      </a:r>
                      <a:endParaRPr lang="ru-RU" sz="4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b="1" dirty="0">
                          <a:solidFill>
                            <a:srgbClr val="181818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n</a:t>
                      </a:r>
                      <a:endParaRPr lang="ru-RU" sz="4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Оранжевый </a:t>
            </a:r>
            <a:r>
              <a:rPr lang="ru-RU" sz="2800" dirty="0"/>
              <a:t>– сегодня занятие прошло хорошо, я был внимателен, узнал много нового</a:t>
            </a:r>
            <a:br>
              <a:rPr lang="ru-RU" sz="2800" dirty="0"/>
            </a:br>
            <a:r>
              <a:rPr lang="ru-RU" sz="2800" b="1" dirty="0"/>
              <a:t>Желтый</a:t>
            </a:r>
            <a:r>
              <a:rPr lang="ru-RU" sz="2800" dirty="0"/>
              <a:t>  - занятие сегодня мне понравилось, но мне следует повторить</a:t>
            </a:r>
            <a:br>
              <a:rPr lang="ru-RU" sz="2800" dirty="0"/>
            </a:br>
            <a:r>
              <a:rPr lang="ru-RU" sz="2800" b="1" dirty="0" err="1" smtClean="0"/>
              <a:t>Розовый</a:t>
            </a:r>
            <a:r>
              <a:rPr lang="ru-RU" sz="2800" dirty="0" smtClean="0"/>
              <a:t> </a:t>
            </a:r>
            <a:r>
              <a:rPr lang="ru-RU" sz="2800" dirty="0"/>
              <a:t>–  на следующем занятии мне следует</a:t>
            </a:r>
          </a:p>
        </p:txBody>
      </p:sp>
      <p:pic>
        <p:nvPicPr>
          <p:cNvPr id="4" name="Содержимое 3" descr="солнце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94793" y="2571750"/>
            <a:ext cx="3554413" cy="355441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38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English Grammar</vt:lpstr>
      <vt:lpstr>CHECK!</vt:lpstr>
      <vt:lpstr>Оранжевый – сегодня занятие прошло хорошо, я был внимателен, узнал много нового Желтый  - занятие сегодня мне понравилось, но мне следует повторить Розовый –  на следующем занятии мне следует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Grammar</dc:title>
  <dc:creator>ДДТ</dc:creator>
  <cp:lastModifiedBy>ДДТ</cp:lastModifiedBy>
  <cp:revision>3</cp:revision>
  <dcterms:created xsi:type="dcterms:W3CDTF">2022-11-11T07:48:55Z</dcterms:created>
  <dcterms:modified xsi:type="dcterms:W3CDTF">2022-11-14T00:21:08Z</dcterms:modified>
</cp:coreProperties>
</file>