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1" r:id="rId3"/>
    <p:sldId id="262" r:id="rId4"/>
    <p:sldId id="263" r:id="rId5"/>
    <p:sldId id="257" r:id="rId6"/>
    <p:sldId id="260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95713-C452-4857-BDA7-DED56082EA8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AE5BF-405B-492A-BAB4-F46AF81AE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82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AE5BF-405B-492A-BAB4-F46AF81AE0C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0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5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89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63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3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21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92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82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9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12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29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6BCB0-168E-4B29-BE71-0FCDD6C4F1B3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8C3AB-0903-490C-8F03-B3E155D6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2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en-US" sz="6000" dirty="0" smtClean="0"/>
              <a:t>Family crest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4018303" cy="4018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142" y="2290500"/>
            <a:ext cx="3568289" cy="356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60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212976"/>
            <a:ext cx="8147248" cy="2913187"/>
          </a:xfrm>
        </p:spPr>
        <p:txBody>
          <a:bodyPr/>
          <a:lstStyle/>
          <a:p>
            <a:r>
              <a:rPr lang="en-US" dirty="0" smtClean="0"/>
              <a:t>Surname- </a:t>
            </a:r>
            <a:r>
              <a:rPr lang="ru-RU" dirty="0" smtClean="0"/>
              <a:t>фамилия</a:t>
            </a:r>
            <a:endParaRPr lang="en-US" dirty="0" smtClean="0"/>
          </a:p>
          <a:p>
            <a:r>
              <a:rPr lang="en-US" dirty="0" smtClean="0"/>
              <a:t>Belong </a:t>
            </a:r>
            <a:r>
              <a:rPr lang="ru-RU" dirty="0" smtClean="0"/>
              <a:t>– принадлежать </a:t>
            </a:r>
            <a:endParaRPr lang="en-US" dirty="0" smtClean="0"/>
          </a:p>
          <a:p>
            <a:r>
              <a:rPr lang="en-US" dirty="0" smtClean="0"/>
              <a:t>Long ago </a:t>
            </a:r>
            <a:r>
              <a:rPr lang="ru-RU" dirty="0" smtClean="0"/>
              <a:t>– много лет назад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" t="551" r="44" b="492"/>
          <a:stretch/>
        </p:blipFill>
        <p:spPr bwMode="auto">
          <a:xfrm>
            <a:off x="683568" y="908720"/>
            <a:ext cx="766989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03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Every </a:t>
            </a:r>
            <a:r>
              <a:rPr lang="en-US" dirty="0" err="1" smtClean="0"/>
              <a:t>colour</a:t>
            </a:r>
            <a:r>
              <a:rPr lang="en-US" dirty="0" smtClean="0"/>
              <a:t> symbolizes something. </a:t>
            </a:r>
          </a:p>
          <a:p>
            <a:pPr marL="0" indent="0" algn="just">
              <a:buNone/>
            </a:pPr>
            <a:r>
              <a:rPr lang="en-US" dirty="0" smtClean="0"/>
              <a:t>For example, yellow is the </a:t>
            </a:r>
            <a:r>
              <a:rPr lang="en-US" dirty="0" err="1" smtClean="0"/>
              <a:t>colour</a:t>
            </a:r>
            <a:r>
              <a:rPr lang="en-US" dirty="0" smtClean="0"/>
              <a:t> of the sun. It means that family loves sunny weather or live in the warm country. Yellow also can symbolize</a:t>
            </a:r>
            <a:r>
              <a:rPr lang="en-US" dirty="0"/>
              <a:t> </a:t>
            </a:r>
            <a:r>
              <a:rPr lang="en-US" dirty="0" smtClean="0"/>
              <a:t>gold. That means that family is very rich.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87190"/>
            <a:ext cx="165735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96715"/>
            <a:ext cx="16573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46459"/>
            <a:ext cx="1633180" cy="21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4396715"/>
            <a:ext cx="1659627" cy="196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09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Now think and tell the meaning of the following </a:t>
            </a:r>
            <a:r>
              <a:rPr lang="en-US" dirty="0" err="1" smtClean="0"/>
              <a:t>colours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924944"/>
            <a:ext cx="1368152" cy="14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2684271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94" y="2939899"/>
            <a:ext cx="1289333" cy="1565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r="13"/>
          <a:stretch/>
        </p:blipFill>
        <p:spPr bwMode="auto">
          <a:xfrm>
            <a:off x="5076056" y="2910355"/>
            <a:ext cx="1397968" cy="147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91682"/>
            <a:ext cx="1561716" cy="156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44" y="4809033"/>
            <a:ext cx="1222576" cy="164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748" y="4891682"/>
            <a:ext cx="1731604" cy="159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97" y="4891682"/>
            <a:ext cx="1409752" cy="169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44" y="4809033"/>
            <a:ext cx="1424587" cy="175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996" y="2270452"/>
            <a:ext cx="1397115" cy="234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412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ерб моей семьи» — Конкурсы — Музейно-мемориальный комплекс &quot;Победа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/>
          <a:stretch/>
        </p:blipFill>
        <p:spPr bwMode="auto">
          <a:xfrm>
            <a:off x="2089065" y="1"/>
            <a:ext cx="5143985" cy="682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Герб семьи | Герб, Художественное оформление на пасху, Творче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848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51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Герб моей семьи» — Конкурсы — Музейно-мемориальный комплекс &quot;Победа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4983833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99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Герб семьи для школы и детского сада - рису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57606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23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69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Family crest </vt:lpstr>
      <vt:lpstr>Презентация PowerPoint</vt:lpstr>
      <vt:lpstr>Colours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crest</dc:title>
  <dc:creator>Надежда Михайловна Воронина</dc:creator>
  <cp:lastModifiedBy>Надежда Михайловна Воронина</cp:lastModifiedBy>
  <cp:revision>4</cp:revision>
  <dcterms:created xsi:type="dcterms:W3CDTF">2021-03-18T08:18:27Z</dcterms:created>
  <dcterms:modified xsi:type="dcterms:W3CDTF">2022-11-21T11:12:57Z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765734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