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64" r:id="rId2"/>
    <p:sldId id="266" r:id="rId3"/>
    <p:sldId id="267" r:id="rId4"/>
    <p:sldId id="268" r:id="rId5"/>
    <p:sldId id="269" r:id="rId6"/>
    <p:sldId id="270" r:id="rId7"/>
    <p:sldId id="271" r:id="rId8"/>
    <p:sldId id="265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0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7755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1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0212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16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29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8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7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3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3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3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0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7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6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512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18404-799F-431A-9670-4953B6F047FC}" type="datetimeFigureOut">
              <a:rPr lang="ru-RU" smtClean="0"/>
              <a:t>21.10.2022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07B858-1429-49F2-8FDF-709EB5F08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84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CCDB2-5014-475D-A113-06CE1E1A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844106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финансовая грамотность?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ACAE6F-C90E-49F5-B7D0-A25C0BEBA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10956648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–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совокупность знаний, навыков и установок в сфере финансового поведения человека, ведущих к улучшению благосостояния и повышению качества жизни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211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F5585-2C38-4ECC-946F-7A400BDDF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749"/>
            <a:ext cx="12192000" cy="98488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финансовой грамотности касается </a:t>
            </a:r>
            <a:b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каждого лично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E581AA7-9D02-4DDB-803D-969A9087863A}"/>
              </a:ext>
            </a:extLst>
          </p:cNvPr>
          <p:cNvSpPr/>
          <p:nvPr/>
        </p:nvSpPr>
        <p:spPr>
          <a:xfrm>
            <a:off x="464234" y="6211669"/>
            <a:ext cx="11366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solidFill>
                <a:schemeClr val="accent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73E73CB-67EC-4A9F-B9DF-F7F544EF3B23}"/>
              </a:ext>
            </a:extLst>
          </p:cNvPr>
          <p:cNvSpPr/>
          <p:nvPr/>
        </p:nvSpPr>
        <p:spPr>
          <a:xfrm>
            <a:off x="1575582" y="5626785"/>
            <a:ext cx="882889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73FFCFA-9485-42E9-95FF-29FA6866F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582330"/>
            <a:ext cx="426720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3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0BC966-12E0-44CE-A11C-CCF1A6E041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7452" y="1167618"/>
            <a:ext cx="10691446" cy="5317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достаточный уровень знаний и навыков в области финансов, который позволяет правильно оценивать ситуацию на рынке и принимать разумные решения. Знание ключевых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понятий и умение их использовать на практике даёт возможность человеку грамотно управлять своими денежными средствами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389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771CA7-8525-4C40-844B-3F159BDF6B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62708" y="829994"/>
            <a:ext cx="11085341" cy="521203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основами финансовой грамотности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позволяет ставить реалистичные цели и уверенно идти к их достижению. Чтобы просто сохранить заработанное, нужно постоянно обновлять свои знания в области управления средствами. Для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достатка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необходимо постоянно внедрять новые инструменты получения доходов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55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0BC966-12E0-44CE-A11C-CCF1A6E041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7452" y="1519310"/>
            <a:ext cx="10691446" cy="49658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финансовой грамотности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привести к принятию неразумных финансовых решений, которые могут оказать неблагоприятное воздействие на финансовое состояние человека и даже загнать его в долговую яму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12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0BC966-12E0-44CE-A11C-CCF1A6E041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7452" y="1519310"/>
            <a:ext cx="10691446" cy="49658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 грамотные люди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успешны в жизни, вне зависимости от того на каких позициях и в какой сфере они работают. Знание основ финансовой грамотности способствует повышению качества жизни и положительно влияет на благополучие людей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9269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0BC966-12E0-44CE-A11C-CCF1A6E041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7452" y="393897"/>
            <a:ext cx="11057206" cy="61757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Роспотребнадзора в разделе ХОЧУ МОГУ ЗНАЮ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НАЙТИ ОТВЕТЫ НА ВОПРОСЫ: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уберечь себя и близких от проблем, связанных с неправильным обращением с финансовыми услугами?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Куда обращаться в случае нарушения прав?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регулируют отношения граждан с финансовыми организациями?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чем разница между ОСАГО, ДСАГО и от чего защищает КАСКО?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знать держателю дебетовой и кредитной карт? 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13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0BC966-12E0-44CE-A11C-CCF1A6E041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0166" y="407963"/>
            <a:ext cx="11366695" cy="62882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Роспотребнадзора в разделе ХОЧУ МОГУ ЗНАЮ 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НАЙТИ ОТВЕТЫ НА ВОПРОСЫ: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правильно взять потребительский, авто- и ипотечный кредиты?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правильно пользоваться банковским вкладом? 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Чем опасен микрозаём?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чего и как вкладывать деньги в негосударственные пенсионные фонды?  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такое платежные услуги и каковы правила безопасного пользования ими?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кого принят закон о банкротстве физических лиц и как им воспользоваться?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94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7ED5C-6E28-44DF-A3F2-8A7891C87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557"/>
            <a:ext cx="10858174" cy="1406769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неожиданных способов накопить, о которых вы даже не слышали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A39D49-38C8-489E-9CFD-7EE7CBC47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61514"/>
            <a:ext cx="11097325" cy="510657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Японская методика </a:t>
            </a:r>
            <a:r>
              <a:rPr lang="ru-RU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Kakebo</a:t>
            </a: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в онлайн-таблица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с </a:t>
            </a:r>
            <a:r>
              <a:rPr lang="ru-RU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кэшбэком</a:t>
            </a: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цифровых копилок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Штрафы самому себе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Округление баланса</a:t>
            </a:r>
          </a:p>
          <a:p>
            <a:r>
              <a:rPr lang="ru-RU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</a:t>
            </a:r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«365 дней»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«52 недели»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 на сайте Banki.ru https://www.banki.ru/news/daytheme/?id=10969190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076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7ED5C-6E28-44DF-A3F2-8A7891C87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557"/>
            <a:ext cx="10858174" cy="140676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 грамотный гражданин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A39D49-38C8-489E-9CFD-7EE7CBC47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55078"/>
            <a:ext cx="11514667" cy="5613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 за состоянием личных финансов;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 доходы и расходы;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Анализирует финансовые услуги;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находить необходимую финансовую информацию;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 риски на рынке финансовых услуг;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Распознает признаки финансового мошенничества;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резервный запас денежный средств;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свои обязанности налогоплательщика;</a:t>
            </a:r>
          </a:p>
          <a:p>
            <a:r>
              <a:rPr lang="ru-RU" sz="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 жизнь на пенсии</a:t>
            </a:r>
          </a:p>
          <a:p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5002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174</TotalTime>
  <Words>448</Words>
  <Application>Microsoft Office PowerPoint</Application>
  <PresentationFormat>Широкоэкранный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Что такое финансовая грамотность?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 неожиданных способов накопить, о которых вы даже не слышали</vt:lpstr>
      <vt:lpstr>Финансово грамотный гражданин</vt:lpstr>
      <vt:lpstr>Обучение финансовой грамотности касается  каждого лично!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финансовая грамотность?</dc:title>
  <dc:creator>Пользователь</dc:creator>
  <cp:lastModifiedBy>Пользователь</cp:lastModifiedBy>
  <cp:revision>6</cp:revision>
  <dcterms:created xsi:type="dcterms:W3CDTF">2022-10-20T07:53:28Z</dcterms:created>
  <dcterms:modified xsi:type="dcterms:W3CDTF">2022-10-21T06:16:17Z</dcterms:modified>
</cp:coreProperties>
</file>