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3" r:id="rId6"/>
    <p:sldId id="277" r:id="rId7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2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57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76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96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12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13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72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7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8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5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8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334B5-5232-4F95-A51E-2706CA2BF98F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BE2C3-0E76-47EA-B541-DD7420EC9C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0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/>
          <a:p>
            <a:br>
              <a:rPr lang="ru-RU" dirty="0"/>
            </a:br>
            <a:r>
              <a:rPr lang="ru-RU" dirty="0"/>
              <a:t>«Сказочная гжель»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738A08C-00BA-4ED8-A7D0-997CB5D264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Выполнил воспитатель 17 группы Павлушина Наталья </a:t>
            </a:r>
          </a:p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Павловна</a:t>
            </a:r>
          </a:p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41773" y="4365104"/>
            <a:ext cx="6400800" cy="87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0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88640"/>
            <a:ext cx="3888432" cy="5937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Гжельская роспись – это древнее, традиционно русское искусство, истоки которого зародились в русской глубинке уже более 670 лет назад.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2" t="4049" r="15122" b="4255"/>
          <a:stretch/>
        </p:blipFill>
        <p:spPr bwMode="auto">
          <a:xfrm>
            <a:off x="1547664" y="1700808"/>
            <a:ext cx="2490072" cy="248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82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8219256" cy="36332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Недалеко от Москвы стоит деревенька Гжель.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- давно жили там смелые да умелые мастера. Нашли они в своей сторонушке глину чудесную, белую-белую, и решили лепить из неё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         разную посуду и расписывать её синей </a:t>
            </a:r>
          </a:p>
          <a:p>
            <a:pPr marL="0" indent="1262063" algn="just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краской различных оттенков.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7" t="10561" r="12257" b="16435"/>
          <a:stretch/>
        </p:blipFill>
        <p:spPr bwMode="auto">
          <a:xfrm>
            <a:off x="3059832" y="701005"/>
            <a:ext cx="286265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134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«Нежно-голубое чудо – сказочная гжель» - так ласково называли люди на Руси – всем полюбившуюся, удивительно украшенную керамику из белоснежной глины.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2" r="23375"/>
          <a:stretch/>
        </p:blipFill>
        <p:spPr bwMode="auto">
          <a:xfrm>
            <a:off x="1907704" y="692696"/>
            <a:ext cx="2398755" cy="260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77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1600200"/>
            <a:ext cx="332271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Украшали свои изделия бордюрами различными,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цветами и капельками, полосками и сеточками.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400" y="872980"/>
            <a:ext cx="2738400" cy="2572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19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>
            <a:normAutofit fontScale="90000"/>
          </a:bodyPr>
          <a:lstStyle/>
          <a:p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И по сей день, жив старинный городок Гжель 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где изготавливают фарфоровую скульптуру, посуду и другие изделия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2" t="11889" r="15617" b="37204"/>
          <a:stretch/>
        </p:blipFill>
        <p:spPr bwMode="auto">
          <a:xfrm>
            <a:off x="2267743" y="2060849"/>
            <a:ext cx="4740637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796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138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«Сказочная гжель»</vt:lpstr>
      <vt:lpstr>Презентация PowerPoint</vt:lpstr>
      <vt:lpstr>Презентация PowerPoint</vt:lpstr>
      <vt:lpstr>Презентация PowerPoint</vt:lpstr>
      <vt:lpstr>Презентация PowerPoint</vt:lpstr>
      <vt:lpstr> И по сей день, жив старинный городок Гжель      где изготавливают фарфоровую скульптуру, посуду и другие изделия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«Сказочная гжель»</dc:title>
  <dc:creator>Home</dc:creator>
  <cp:lastModifiedBy>Micro Expert</cp:lastModifiedBy>
  <cp:revision>31</cp:revision>
  <dcterms:created xsi:type="dcterms:W3CDTF">2018-04-15T09:33:40Z</dcterms:created>
  <dcterms:modified xsi:type="dcterms:W3CDTF">2022-11-21T13:55:57Z</dcterms:modified>
</cp:coreProperties>
</file>