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4" r:id="rId5"/>
    <p:sldId id="263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746"/>
    <a:srgbClr val="001236"/>
    <a:srgbClr val="CC0000"/>
    <a:srgbClr val="AD132D"/>
    <a:srgbClr val="CCECFF"/>
    <a:srgbClr val="F86476"/>
    <a:srgbClr val="B9072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6DD79-A7E8-4B18-AAA6-EA4BD1A0B77A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7FD2F-E043-47F5-A326-BE70EE05B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96FE2-06EB-4929-AE86-6C96DC4242D3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537C9-CC92-4EC9-8FED-4ADF6DD1A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A6507-42AA-4BE5-8268-DBDA7442B799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AF937-CA0A-4CF1-9F12-346DD7637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A228F-9CBA-4DD7-8DE6-FD7B81B0E2B1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EB26C-3C53-4E2A-9D89-05331E156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7DF2A-B074-4E2C-A3C4-96230D77CB5D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B3EF4-87C2-4119-AD53-C8397B1F0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653B2-323D-4B2F-A6FB-1904AD472110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762DA-249B-41B7-B1E7-200F5F5EAD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3BC3A-11B9-4D31-90C3-E2E309467CD4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6B271-763B-4FBD-9BC1-DFB0F33FE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29B5F-B354-4A31-9C68-14403505408E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DD366-18EB-432E-AA19-26CF923EA0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95942-1194-42EA-8C4C-E07B6D278439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9C636-01B9-4F31-BE82-E06FCB59D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C6F19-06F6-4EF3-A006-6B9856D6F50A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244CC-541C-4E06-8A84-908D69272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028E0-6AB4-4E65-A911-FAB9567E226A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5FCC3-0EC0-4989-B63C-01CF0AAD42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9481AC-F1AC-45C1-AF5E-1E690BC2EBFC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8EB8D7-196D-448E-BA1E-719E824CEF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69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71" r:id="rId10"/>
    <p:sldLayoutId id="21474836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E:\открытое зан\1616681223_51-p-fon-goluboe-nebo-s-oblakami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000240"/>
            <a:ext cx="8339166" cy="457203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«Посчитай все фигуры»</a:t>
            </a:r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(Подготовительная группа)</a:t>
            </a:r>
            <a:r>
              <a:rPr lang="ru-RU" sz="24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Подготовили: Тарханова А. П.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Киль А. А.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 Камень-на-Оби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214313"/>
            <a:ext cx="8410575" cy="100012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 «Детский сад 189 «Солнышко»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E:\открытое зан\1616681223_51-p-fon-goluboe-nebo-s-oblakami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549275"/>
            <a:ext cx="8777287" cy="6308725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ru-RU" sz="3000" b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i="1" u="sng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300" b="1" i="1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Расширять и углублять представление детей о количестве предметов и счете.</a:t>
            </a:r>
          </a:p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ru-RU" sz="3100" b="1" u="sng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ru-RU" sz="3100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 -формировать умение соотносить число от 1 до 10 с количеством предметов. </a:t>
            </a:r>
          </a:p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ru-RU" sz="3100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 -упражнять в написании  цифр от 1 до 10.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100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 -закреплять знание о геометрических фигурах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100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 -развивать математические способности, мелкую моторику пальцев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100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 -воспитывать умение самостоятельно выполнять задания</a:t>
            </a:r>
          </a:p>
          <a:p>
            <a:pPr algn="just">
              <a:lnSpc>
                <a:spcPct val="90000"/>
              </a:lnSpc>
              <a:buFont typeface="Wingdings 2" pitchFamily="18" charset="2"/>
              <a:buNone/>
            </a:pPr>
            <a:endParaRPr lang="ru-RU" sz="3000" b="1" smtClean="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E:\открытое зан\1616681223_51-p-fon-goluboe-nebo-s-oblakami-57.jpg"/>
          <p:cNvPicPr>
            <a:picLocks noChangeAspect="1" noChangeArrowheads="1"/>
          </p:cNvPicPr>
          <p:nvPr/>
        </p:nvPicPr>
        <p:blipFill>
          <a:blip r:embed="rId2"/>
          <a:srcRect b="364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07950" y="0"/>
            <a:ext cx="8786813" cy="7062788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algn="just"/>
            <a:r>
              <a:rPr lang="ru-RU" sz="3800" b="1" i="1" u="sng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Участники игры</a:t>
            </a:r>
            <a:r>
              <a:rPr lang="ru-RU" sz="3100" b="1" i="1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310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от  одного до десяти человек.</a:t>
            </a:r>
          </a:p>
          <a:p>
            <a:pPr algn="just"/>
            <a:r>
              <a:rPr lang="ru-RU" sz="3800" b="1" i="1" u="sng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Правила игры:</a:t>
            </a:r>
            <a:r>
              <a:rPr lang="ru-RU" sz="3800" b="1" i="1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ребенку необходимо посчитать каждый вид геометрических фигур одного цвета и записать ответ в соответствующей клеточке, а также обозначить отсутствующую  фигуру.</a:t>
            </a:r>
          </a:p>
          <a:p>
            <a:r>
              <a:rPr lang="ru-RU" sz="3800" b="1" i="1" u="sng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Материалы</a:t>
            </a:r>
            <a:r>
              <a:rPr lang="ru-RU" sz="3800" b="1" i="1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310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  10 карточек     с </a:t>
            </a:r>
          </a:p>
          <a:p>
            <a:r>
              <a:rPr lang="ru-RU" sz="310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    изображением </a:t>
            </a:r>
          </a:p>
          <a:p>
            <a:r>
              <a:rPr lang="ru-RU" sz="310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  геометрических</a:t>
            </a:r>
          </a:p>
          <a:p>
            <a:r>
              <a:rPr lang="ru-RU" sz="310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фигур,   маркеры,</a:t>
            </a:r>
          </a:p>
          <a:p>
            <a:r>
              <a:rPr lang="ru-RU" sz="320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карточки-цифры </a:t>
            </a:r>
          </a:p>
          <a:p>
            <a:r>
              <a:rPr lang="ru-RU" sz="320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           от 1 до 10.</a:t>
            </a:r>
            <a:endParaRPr lang="ru-RU" sz="3100">
              <a:solidFill>
                <a:srgbClr val="00174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100">
              <a:solidFill>
                <a:srgbClr val="00174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Д.Сад 189\Desktop\20221116_125426.jpg"/>
          <p:cNvPicPr>
            <a:picLocks noChangeAspect="1" noChangeArrowheads="1"/>
          </p:cNvPicPr>
          <p:nvPr/>
        </p:nvPicPr>
        <p:blipFill>
          <a:blip r:embed="rId3" cstate="print"/>
          <a:srcRect t="9091" b="11363"/>
          <a:stretch>
            <a:fillRect/>
          </a:stretch>
        </p:blipFill>
        <p:spPr bwMode="auto">
          <a:xfrm>
            <a:off x="3644335" y="3503949"/>
            <a:ext cx="5241671" cy="3127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E:\открытое зан\1616681223_51-p-fon-goluboe-nebo-s-oblakami-57.jpg"/>
          <p:cNvPicPr>
            <a:picLocks noChangeAspect="1" noChangeArrowheads="1"/>
          </p:cNvPicPr>
          <p:nvPr/>
        </p:nvPicPr>
        <p:blipFill>
          <a:blip r:embed="rId2"/>
          <a:srcRect b="364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Д.Сад 189\Desktop\20221116_1417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4282" y="4714884"/>
            <a:ext cx="4349751" cy="1957388"/>
          </a:xfrm>
          <a:effectLst>
            <a:softEdge rad="112500"/>
          </a:effectLst>
        </p:spPr>
      </p:pic>
      <p:pic>
        <p:nvPicPr>
          <p:cNvPr id="1027" name="Picture 3" descr="C:\Users\Д.Сад 189\Desktop\20221116_1413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857620" y="285728"/>
            <a:ext cx="5286380" cy="1877483"/>
          </a:xfrm>
          <a:effectLst>
            <a:softEdge rad="112500"/>
          </a:effectLst>
        </p:spPr>
      </p:pic>
      <p:pic>
        <p:nvPicPr>
          <p:cNvPr id="10" name="Picture 2" descr="C:\Users\Д.Сад 189\Desktop\20221116_1420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95837" y="2354255"/>
            <a:ext cx="4191000" cy="4291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" descr="C:\Users\Д.Сад 189\Desktop\20221116_14115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0"/>
            <a:ext cx="3643338" cy="4594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E:\открытое зан\1616681223_51-p-fon-goluboe-nebo-s-oblakami-57.jpg"/>
          <p:cNvPicPr>
            <a:picLocks noChangeAspect="1" noChangeArrowheads="1"/>
          </p:cNvPicPr>
          <p:nvPr/>
        </p:nvPicPr>
        <p:blipFill>
          <a:blip r:embed="rId2"/>
          <a:srcRect b="364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0" y="0"/>
            <a:ext cx="9144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u="sng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Ход игры: </a:t>
            </a:r>
          </a:p>
          <a:p>
            <a:r>
              <a:rPr lang="ru-RU" sz="310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Детям предлагается вписать в окошки цифру, соответствующую количеству геометрических фигур одного цвета, а также обозначить отсутствующую фигуру. Дети, которые еще не умеют самостоятельно писать цифры, могут раскладывать в окошки карточки-цифры.</a:t>
            </a:r>
          </a:p>
          <a:p>
            <a:endParaRPr lang="ru-RU" sz="2800">
              <a:solidFill>
                <a:srgbClr val="00174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Д.Сад 189\Desktop\20221116_1125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1" y="3433903"/>
            <a:ext cx="4555846" cy="3417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:\Users\Д.Сад 189\Desktop\20221116_0907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5465" y="3378022"/>
            <a:ext cx="4632000" cy="3473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E:\открытое зан\1616681223_51-p-fon-goluboe-nebo-s-oblakami-57.jpg"/>
          <p:cNvPicPr>
            <a:picLocks noChangeAspect="1" noChangeArrowheads="1"/>
          </p:cNvPicPr>
          <p:nvPr/>
        </p:nvPicPr>
        <p:blipFill>
          <a:blip r:embed="rId2"/>
          <a:srcRect b="364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200" y="554017"/>
            <a:ext cx="8482042" cy="300039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400" b="1" dirty="0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solidFill>
                <a:srgbClr val="00174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9644063" y="6572250"/>
            <a:ext cx="71437" cy="46038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408</TotalTime>
  <Words>130</Words>
  <PresentationFormat>Экран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6</vt:i4>
      </vt:variant>
    </vt:vector>
  </HeadingPairs>
  <TitlesOfParts>
    <vt:vector size="22" baseType="lpstr">
      <vt:lpstr>Franklin Gothic Book</vt:lpstr>
      <vt:lpstr>Arial</vt:lpstr>
      <vt:lpstr>Franklin Gothic Medium</vt:lpstr>
      <vt:lpstr>Wingdings 2</vt:lpstr>
      <vt:lpstr>Calibri</vt:lpstr>
      <vt:lpstr>Times New Roman</vt:lpstr>
      <vt:lpstr>Wingdings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«Найди соседей числа» (Подготовительная группа)                                                       Подготовили : Денисова А.Ю.                                                                                                                                                                 Павельева Т.Л.  2022г.  г. Камень-на-Оби </dc:title>
  <dc:creator>Д.Сад 189</dc:creator>
  <cp:lastModifiedBy>User</cp:lastModifiedBy>
  <cp:revision>46</cp:revision>
  <dcterms:created xsi:type="dcterms:W3CDTF">2022-11-14T05:59:26Z</dcterms:created>
  <dcterms:modified xsi:type="dcterms:W3CDTF">2022-11-17T07:35:37Z</dcterms:modified>
</cp:coreProperties>
</file>