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1" r:id="rId2"/>
    <p:sldId id="277" r:id="rId3"/>
    <p:sldId id="288" r:id="rId4"/>
    <p:sldId id="297" r:id="rId5"/>
    <p:sldId id="298" r:id="rId6"/>
    <p:sldId id="295" r:id="rId7"/>
    <p:sldId id="291" r:id="rId8"/>
    <p:sldId id="292" r:id="rId9"/>
    <p:sldId id="293" r:id="rId10"/>
    <p:sldId id="299" r:id="rId11"/>
    <p:sldId id="284" r:id="rId12"/>
    <p:sldId id="285" r:id="rId13"/>
    <p:sldId id="281" r:id="rId14"/>
    <p:sldId id="296" r:id="rId15"/>
    <p:sldId id="286" r:id="rId16"/>
    <p:sldId id="282" r:id="rId17"/>
    <p:sldId id="289" r:id="rId18"/>
    <p:sldId id="29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F336"/>
    <a:srgbClr val="2D82FF"/>
    <a:srgbClr val="009900"/>
    <a:srgbClr val="A0A0E0"/>
    <a:srgbClr val="F90707"/>
    <a:srgbClr val="F1750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1EBCFA-5353-4EAC-92FA-B8D37D530A08}" v="1288" dt="2020-05-27T10:41:01.2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2" autoAdjust="0"/>
    <p:restoredTop sz="94660"/>
  </p:normalViewPr>
  <p:slideViewPr>
    <p:cSldViewPr>
      <p:cViewPr varScale="1">
        <p:scale>
          <a:sx n="87" d="100"/>
          <a:sy n="87" d="100"/>
        </p:scale>
        <p:origin x="-14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EA9FD-0214-4711-B76C-10B90313A73F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F2F12-9F02-4B56-AC19-7CE8B115F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95836-7BBF-4AAC-ACDC-5E0ED34A21FE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7EE54-F8C8-443F-9A91-4C89CD769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0D2FA-902F-4E4B-B7DC-EECD633104A1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B4897-4C56-439A-8D05-A0C57241F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53746-4B8E-49DF-9FF5-4C795987D6AC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6DDA9-41A0-480B-8381-EE95F1AFC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D47-5116-4AD6-9E59-CA5C66202914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9DCA3-99BE-45BF-8BCE-74BA6AE9E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5D44C-ED39-414D-AEB7-18180EBFD770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2295B-0731-4321-A5CC-334E9DC70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E1A7F-0C1F-47D4-8336-822CE027399E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C5D24-21C0-43C2-AB93-EAAF64734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1362F-CBD4-40B7-B478-8FE638A1ECA1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12911-3A7F-465D-A678-D500A55E6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B0C2B-DDEC-42E0-B08B-CB33DD153B03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65B31-6261-4703-AE62-A4D5F8D6C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0CE36-BFA1-42E0-A96D-81710826B888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D580F-191E-4296-A4EB-171A27B02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56F2E-2723-46E8-BD1C-9057B09E3EAB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7317B-F0DD-4F51-822D-7F57D3A02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tx1">
                <a:lumMod val="50000"/>
              </a:schemeClr>
            </a:gs>
            <a:gs pos="70000">
              <a:schemeClr val="tx1">
                <a:lumMod val="75000"/>
              </a:schemeClr>
            </a:gs>
            <a:gs pos="40000">
              <a:schemeClr val="tx1">
                <a:lumMod val="75000"/>
              </a:schemeClr>
            </a:gs>
            <a:gs pos="96000">
              <a:schemeClr val="tx1">
                <a:lumMod val="5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7E23C9-BD03-4E91-B6DD-C106DE55A4AC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71A743-64A4-4DF0-82E8-C5A394338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ransition spd="slow">
    <p:push dir="u"/>
  </p:transition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7" y="2276872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Интерактивная игра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«Знатоки спорта»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4077072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Составитель: инструктор по физической культуре</a:t>
            </a:r>
          </a:p>
          <a:p>
            <a:pPr algn="ctr"/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Евсюнина Т.Ф.</a:t>
            </a:r>
          </a:p>
        </p:txBody>
      </p:sp>
    </p:spTree>
    <p:extLst>
      <p:ext uri="{BB962C8B-B14F-4D97-AF65-F5344CB8AC3E}">
        <p14:creationId xmlns:p14="http://schemas.microsoft.com/office/powerpoint/2010/main" val="1946765185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krot.info/uploads/posts/2020-01/1579627787_1-p-foni-na-temu-zdorove-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3024" y="-315416"/>
            <a:ext cx="9217024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pristor.ru/wp-content/uploads/2019/04/%D0%92%D1%81%D0%B5-%D0%B2%D0%B8%D0%B4%D1%8B-%D1%81%D0%BF%D0%BE%D1%80%D1%82%D0%B0-%D0%BA%D0%B0%D1%80%D1%82%D0%B8%D0%BD%D0%BA%D0%B8-%D0%B4%D0%BB%D1%8F-%D0%B4%D0%B5%D1%82%D0%B5%D0%B9-%D0%BF%D0%BE%D0%B4%D0%B1%D0%BE%D1%80%D0%BA%D0%B0-25-%D0%B8%D0%B7%D0%BE%D0%B1%D1%80%D0%B0%D0%B6%D0%B5%D0%BD%D0%B8%D0%B9-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434" y="738239"/>
            <a:ext cx="2510417" cy="29273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9914" y="3665612"/>
            <a:ext cx="2462582" cy="21100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9970" y="386265"/>
            <a:ext cx="2603554" cy="24262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067945" y="4221088"/>
            <a:ext cx="3816424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400" b="1" cap="none" spc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1400" b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400" b="1" cap="none" spc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Назови </a:t>
            </a:r>
            <a:r>
              <a:rPr lang="ru-RU" sz="24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 спорта?</a:t>
            </a:r>
          </a:p>
        </p:txBody>
      </p:sp>
    </p:spTree>
    <p:extLst>
      <p:ext uri="{BB962C8B-B14F-4D97-AF65-F5344CB8AC3E}">
        <p14:creationId xmlns:p14="http://schemas.microsoft.com/office/powerpoint/2010/main" val="278316266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07639C7-3361-495F-998D-A87BA88B3835}"/>
              </a:ext>
            </a:extLst>
          </p:cNvPr>
          <p:cNvSpPr txBox="1"/>
          <p:nvPr/>
        </p:nvSpPr>
        <p:spPr>
          <a:xfrm>
            <a:off x="2771775" y="34290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/>
              <a:t>Текст слайда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7465" y="693305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+mn-lt"/>
              </a:rPr>
              <a:t> Найди лишний рисунок.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206" y="1228278"/>
            <a:ext cx="2394380" cy="25700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90" y="1325490"/>
            <a:ext cx="2520280" cy="25351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7430" y="3429000"/>
            <a:ext cx="2590247" cy="256558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229" y="3798332"/>
            <a:ext cx="2402447" cy="240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196472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19" y="3397796"/>
            <a:ext cx="2921257" cy="27675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39" y="692696"/>
            <a:ext cx="3253057" cy="25559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442" y="2386961"/>
            <a:ext cx="2874742" cy="2306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240499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783383"/>
            <a:ext cx="3379714" cy="25694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783383"/>
            <a:ext cx="3143286" cy="24882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446346"/>
            <a:ext cx="3379714" cy="26574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446345"/>
            <a:ext cx="3143286" cy="265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0895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071e/00085805-959afb26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24" y="-17140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59508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07704" y="620688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+mn-lt"/>
              </a:rPr>
              <a:t>Какой вид спорта не относится к зимним?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476709"/>
            <a:ext cx="3537411" cy="236331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250" y="1077298"/>
            <a:ext cx="3752165" cy="22796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501008"/>
            <a:ext cx="3240360" cy="243027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87" y="3704024"/>
            <a:ext cx="3903929" cy="260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26481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59" y="0"/>
            <a:ext cx="9144000" cy="69746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764704"/>
            <a:ext cx="8275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+mn-lt"/>
              </a:rPr>
              <a:t> «Что к чему?»</a:t>
            </a:r>
          </a:p>
          <a:p>
            <a:pPr algn="ctr"/>
            <a:r>
              <a:rPr lang="ru-RU" sz="2400" b="1" i="1" dirty="0">
                <a:solidFill>
                  <a:srgbClr val="FF0000"/>
                </a:solidFill>
                <a:latin typeface="+mn-lt"/>
              </a:rPr>
              <a:t>Выбери  подходящий инвентарь для данного вида спорта. 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628" y="1998205"/>
            <a:ext cx="2664296" cy="39565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7422" y="2009506"/>
            <a:ext cx="3233353" cy="3945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930" y="2011423"/>
            <a:ext cx="1710174" cy="1965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0776" y="3963238"/>
            <a:ext cx="1672328" cy="199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03792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052736"/>
            <a:ext cx="2957431" cy="44191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023" y="1052736"/>
            <a:ext cx="4086225" cy="441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210572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2564904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+mn-lt"/>
              </a:rPr>
              <a:t>ДО СВИДАНИЯ!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+mn-lt"/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+mn-lt"/>
              </a:rPr>
              <a:t> ДО НОВЫХ ВСТРЕЧ, РЕБЯТА!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6128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34986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3365049-7508-45C1-9738-A4B02183CD89}"/>
              </a:ext>
            </a:extLst>
          </p:cNvPr>
          <p:cNvSpPr txBox="1"/>
          <p:nvPr/>
        </p:nvSpPr>
        <p:spPr>
          <a:xfrm>
            <a:off x="3200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002F9C-09FB-493F-A92E-DAB7E3A9DEC0}"/>
              </a:ext>
            </a:extLst>
          </p:cNvPr>
          <p:cNvSpPr txBox="1"/>
          <p:nvPr/>
        </p:nvSpPr>
        <p:spPr>
          <a:xfrm>
            <a:off x="485776" y="157162"/>
            <a:ext cx="8406704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000" b="1" u="sng" dirty="0">
              <a:solidFill>
                <a:srgbClr val="FF0000"/>
              </a:solidFill>
              <a:latin typeface="+mn-lt"/>
            </a:endParaRPr>
          </a:p>
          <a:p>
            <a:r>
              <a:rPr lang="ru-RU" sz="2000" b="1" u="sng" dirty="0">
                <a:solidFill>
                  <a:srgbClr val="FF0000"/>
                </a:solidFill>
                <a:latin typeface="+mn-lt"/>
              </a:rPr>
              <a:t>Цель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: </a:t>
            </a:r>
            <a:r>
              <a:rPr lang="ru-RU" sz="2000" b="1" dirty="0">
                <a:solidFill>
                  <a:schemeClr val="bg1"/>
                </a:solidFill>
                <a:latin typeface="+mn-lt"/>
              </a:rPr>
              <a:t>Развивать интерес к видам спорта.</a:t>
            </a:r>
          </a:p>
          <a:p>
            <a:endParaRPr lang="ru-RU" sz="2000" b="1" dirty="0">
              <a:solidFill>
                <a:schemeClr val="bg1"/>
              </a:solidFill>
              <a:latin typeface="+mn-lt"/>
            </a:endParaRPr>
          </a:p>
          <a:p>
            <a:r>
              <a:rPr lang="ru-RU" sz="2000" b="1" u="sng" dirty="0">
                <a:solidFill>
                  <a:srgbClr val="FF0000"/>
                </a:solidFill>
                <a:latin typeface="+mn-lt"/>
              </a:rPr>
              <a:t>Задачи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:</a:t>
            </a:r>
          </a:p>
          <a:p>
            <a:pPr marL="457200" indent="-457200">
              <a:buAutoNum type="arabicPeriod"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Обобщить знания детей о видах спорта.</a:t>
            </a:r>
          </a:p>
          <a:p>
            <a:endParaRPr lang="ru-RU" sz="2000" b="1" dirty="0">
              <a:solidFill>
                <a:schemeClr val="bg1"/>
              </a:solidFill>
              <a:latin typeface="+mn-lt"/>
            </a:endParaRPr>
          </a:p>
          <a:p>
            <a:r>
              <a:rPr lang="ru-RU" sz="2000" b="1" dirty="0">
                <a:solidFill>
                  <a:schemeClr val="bg1"/>
                </a:solidFill>
                <a:latin typeface="+mn-lt"/>
              </a:rPr>
              <a:t>2. Способствовать формированию интереса к занятию спортом.</a:t>
            </a:r>
          </a:p>
          <a:p>
            <a:endParaRPr lang="ru-RU" sz="2000" b="1" dirty="0">
              <a:solidFill>
                <a:schemeClr val="bg1"/>
              </a:solidFill>
              <a:latin typeface="+mn-lt"/>
            </a:endParaRPr>
          </a:p>
          <a:p>
            <a:r>
              <a:rPr lang="ru-RU" sz="2000" b="1" dirty="0">
                <a:solidFill>
                  <a:schemeClr val="bg1"/>
                </a:solidFill>
                <a:latin typeface="+mn-lt"/>
              </a:rPr>
              <a:t>2 Выявить умение работать в команде, обсуждать, договариваться прислушиваться к мнению товарищей.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1415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836712"/>
            <a:ext cx="7848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+mn-lt"/>
              </a:rPr>
              <a:t>Цель: </a:t>
            </a:r>
            <a:r>
              <a:rPr lang="ru-RU" sz="2400" b="1" i="1" dirty="0">
                <a:solidFill>
                  <a:schemeClr val="bg1"/>
                </a:solidFill>
                <a:latin typeface="+mn-lt"/>
              </a:rPr>
              <a:t>Развивать интерес к видам спорта.</a:t>
            </a:r>
          </a:p>
          <a:p>
            <a:endParaRPr lang="ru-RU" sz="2400" b="1" i="1" dirty="0">
              <a:solidFill>
                <a:schemeClr val="bg1"/>
              </a:solidFill>
              <a:latin typeface="+mn-lt"/>
            </a:endParaRPr>
          </a:p>
          <a:p>
            <a:r>
              <a:rPr lang="ru-RU" sz="2400" b="1" i="1" dirty="0">
                <a:solidFill>
                  <a:srgbClr val="FF0000"/>
                </a:solidFill>
                <a:latin typeface="+mn-lt"/>
              </a:rPr>
              <a:t>Задачи:</a:t>
            </a:r>
          </a:p>
          <a:p>
            <a:pPr marL="457200" indent="-457200">
              <a:buAutoNum type="arabicPeriod"/>
            </a:pPr>
            <a:r>
              <a:rPr lang="ru-RU" sz="2400" b="1" i="1" dirty="0">
                <a:solidFill>
                  <a:schemeClr val="bg1"/>
                </a:solidFill>
                <a:latin typeface="+mn-lt"/>
              </a:rPr>
              <a:t>Обобщить знания детей о видах спорта.</a:t>
            </a:r>
          </a:p>
          <a:p>
            <a:endParaRPr lang="ru-RU" sz="2400" b="1" i="1" dirty="0">
              <a:solidFill>
                <a:schemeClr val="bg1"/>
              </a:solidFill>
              <a:latin typeface="+mn-lt"/>
            </a:endParaRPr>
          </a:p>
          <a:p>
            <a:r>
              <a:rPr lang="ru-RU" sz="2400" b="1" i="1" dirty="0">
                <a:solidFill>
                  <a:schemeClr val="bg1"/>
                </a:solidFill>
                <a:latin typeface="+mn-lt"/>
              </a:rPr>
              <a:t>2. Способствовать формированию интереса к занятию спортом.</a:t>
            </a:r>
          </a:p>
          <a:p>
            <a:endParaRPr lang="ru-RU" sz="2400" b="1" i="1" dirty="0">
              <a:solidFill>
                <a:schemeClr val="bg1"/>
              </a:solidFill>
              <a:latin typeface="+mn-lt"/>
            </a:endParaRPr>
          </a:p>
          <a:p>
            <a:r>
              <a:rPr lang="ru-RU" sz="2400" b="1" i="1" dirty="0">
                <a:solidFill>
                  <a:schemeClr val="bg1"/>
                </a:solidFill>
                <a:latin typeface="+mn-lt"/>
              </a:rPr>
              <a:t>3. Выявить умение работать в команде, обсуждать, договариваться прислушиваться к мнению товарищей.</a:t>
            </a:r>
            <a:r>
              <a:rPr lang="ru-RU" b="1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793545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326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908721"/>
            <a:ext cx="777686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dirty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Приветствуем сегодня всех,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Мы рады встрече с вами.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И не случайно в этот зал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Всех вместе мы собрали.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Детей сегодня позвала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Спортивная игра.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И думаю, пройдет она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Нескучно и активно.</a:t>
            </a:r>
          </a:p>
          <a:p>
            <a:pPr algn="just"/>
            <a:r>
              <a:rPr lang="ru-RU" sz="2400" dirty="0"/>
              <a:t>- </a:t>
            </a:r>
            <a:r>
              <a:rPr lang="ru-RU" sz="2400" b="1" i="1" dirty="0">
                <a:solidFill>
                  <a:schemeClr val="bg1"/>
                </a:solidFill>
                <a:latin typeface="+mn-lt"/>
              </a:rPr>
              <a:t>Здравствуйте, ребята! Я очень рада видеть вас! Сегодня нас ждут волшебная, увлекательная игра  и ещё много чего интересного. Я хочу, чтобы у вас всё получилось, и целый день было хорошее настроение!</a:t>
            </a:r>
          </a:p>
          <a:p>
            <a:pPr algn="ctr"/>
            <a:endParaRPr lang="ru-RU" sz="2800" b="1" i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632872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krot.info/uploads/posts/2020-01/1579627787_1-p-foni-na-temu-zdorove-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612845"/>
            <a:ext cx="55263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Растаял снег и высохли дорожки,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Пора пришла размяться нам немножко,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Скорей велосипеды оседлать-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Попробуй нас теперь ты обогнать.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Заждался и упругий звонкий мячик,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Скучает по ракетке, не иначе.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А мяч побольше на зеленом поле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Напоминает всем нам о футболе.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Волна качает лодки на канале,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От гребли мы откажется едва ли.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Что может быть прекраснее на свете: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Вода и солнце, и попутный ветер.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Открыты волейбольные площадки,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И ждут команды резвые лошадки.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И скоро вдруг твое или мое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Ввысь полетит звенящее копье.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Любой по вкусу можно выбрать спорт,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Когда-нибудь и мы побьем рекорд.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На стадионах, солнышком согретых,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Спортивное нас ожидает лето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85254796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5.infourok.ru/uploads/ex/0146/0003220d-0d394044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832" y="3332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23093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i.pinimg.com/736x/bf/5c/09/bf5c0944f275bb772c1d448ec7f786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90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188640"/>
            <a:ext cx="26642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Футбол</a:t>
            </a:r>
          </a:p>
        </p:txBody>
      </p:sp>
    </p:spTree>
    <p:extLst>
      <p:ext uri="{BB962C8B-B14F-4D97-AF65-F5344CB8AC3E}">
        <p14:creationId xmlns:p14="http://schemas.microsoft.com/office/powerpoint/2010/main" val="263858424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etskiy-sad.com/wp-content/uploads/2017/01/vidi-sporta-dla-detei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2616"/>
            <a:ext cx="9144000" cy="760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29281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ristor.ru/wp-content/uploads/2019/04/%D0%92%D1%81%D0%B5-%D0%B2%D0%B8%D0%B4%D1%8B-%D1%81%D0%BF%D0%BE%D1%80%D1%82%D0%B0-%D0%BA%D0%B0%D1%80%D1%82%D0%B8%D0%BD%D0%BA%D0%B8-%D0%B4%D0%BB%D1%8F-%D0%B4%D0%B5%D1%82%D0%B5%D0%B9-%D0%BF%D0%BE%D0%B4%D0%B1%D0%BE%D1%80%D0%BA%D0%B0-25-%D0%B8%D0%B7%D0%BE%D0%B1%D1%80%D0%B0%D0%B6%D0%B5%D0%BD%D0%B8%D0%B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07503"/>
            <a:ext cx="9144000" cy="796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56577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detskiy-sad.com/wp-content/uploads/2017/01/vidi-sporta-dla-detei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7565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544721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1991</TotalTime>
  <Words>155</Words>
  <Application>Microsoft Office PowerPoint</Application>
  <PresentationFormat>Экран (4:3)</PresentationFormat>
  <Paragraphs>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PC</cp:lastModifiedBy>
  <cp:revision>398</cp:revision>
  <dcterms:created xsi:type="dcterms:W3CDTF">2013-01-27T13:42:04Z</dcterms:created>
  <dcterms:modified xsi:type="dcterms:W3CDTF">2022-11-21T16:42:42Z</dcterms:modified>
</cp:coreProperties>
</file>