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4" r:id="rId4"/>
    <p:sldId id="258" r:id="rId5"/>
    <p:sldId id="259" r:id="rId6"/>
    <p:sldId id="260" r:id="rId7"/>
    <p:sldId id="261" r:id="rId8"/>
    <p:sldId id="272" r:id="rId9"/>
    <p:sldId id="262" r:id="rId10"/>
    <p:sldId id="265" r:id="rId11"/>
    <p:sldId id="263" r:id="rId12"/>
    <p:sldId id="267" r:id="rId13"/>
    <p:sldId id="266" r:id="rId14"/>
    <p:sldId id="268" r:id="rId15"/>
    <p:sldId id="270" r:id="rId16"/>
    <p:sldId id="275" r:id="rId17"/>
    <p:sldId id="271" r:id="rId18"/>
    <p:sldId id="26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5E908-7730-48A0-B720-E71F968CE36C}" type="doc">
      <dgm:prSet loTypeId="urn:microsoft.com/office/officeart/2005/8/layout/cycle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CDE8904-2A56-48FE-90CC-4BD4E12916F2}">
      <dgm:prSet phldrT="[Текст]"/>
      <dgm:spPr/>
      <dgm:t>
        <a:bodyPr/>
        <a:lstStyle/>
        <a:p>
          <a:r>
            <a:rPr lang="ru-RU" dirty="0" smtClean="0"/>
            <a:t>Доступность</a:t>
          </a:r>
          <a:endParaRPr lang="ru-RU" dirty="0"/>
        </a:p>
      </dgm:t>
    </dgm:pt>
    <dgm:pt modelId="{DF8FB8C5-3B01-4745-BE04-5A462F8CE89B}" type="parTrans" cxnId="{AEEB94DB-2FA0-4E12-AABA-41AB6D15F5EF}">
      <dgm:prSet/>
      <dgm:spPr/>
      <dgm:t>
        <a:bodyPr/>
        <a:lstStyle/>
        <a:p>
          <a:endParaRPr lang="ru-RU"/>
        </a:p>
      </dgm:t>
    </dgm:pt>
    <dgm:pt modelId="{110342B5-1D1B-47B9-A4D5-B177D045D2A4}" type="sibTrans" cxnId="{AEEB94DB-2FA0-4E12-AABA-41AB6D15F5EF}">
      <dgm:prSet/>
      <dgm:spPr/>
      <dgm:t>
        <a:bodyPr/>
        <a:lstStyle/>
        <a:p>
          <a:endParaRPr lang="ru-RU"/>
        </a:p>
      </dgm:t>
    </dgm:pt>
    <dgm:pt modelId="{6129B445-ED79-47B0-A02F-ABF139349C3A}">
      <dgm:prSet phldrT="[Текст]"/>
      <dgm:spPr/>
      <dgm:t>
        <a:bodyPr/>
        <a:lstStyle/>
        <a:p>
          <a:r>
            <a:rPr lang="ru-RU" dirty="0" smtClean="0"/>
            <a:t>Систематичность</a:t>
          </a:r>
        </a:p>
        <a:p>
          <a:r>
            <a:rPr lang="ru-RU" dirty="0" smtClean="0"/>
            <a:t> и </a:t>
          </a:r>
        </a:p>
        <a:p>
          <a:r>
            <a:rPr lang="ru-RU" dirty="0" smtClean="0"/>
            <a:t>последовательность</a:t>
          </a:r>
          <a:endParaRPr lang="ru-RU" dirty="0"/>
        </a:p>
      </dgm:t>
    </dgm:pt>
    <dgm:pt modelId="{F9A088CD-659C-491A-8AFD-01BB35443BBE}" type="parTrans" cxnId="{6D0E5967-A100-457F-B086-F11803355ED1}">
      <dgm:prSet/>
      <dgm:spPr/>
      <dgm:t>
        <a:bodyPr/>
        <a:lstStyle/>
        <a:p>
          <a:endParaRPr lang="ru-RU"/>
        </a:p>
      </dgm:t>
    </dgm:pt>
    <dgm:pt modelId="{6683CBBA-0E6E-45C4-8FF1-E6C62A8ABC35}" type="sibTrans" cxnId="{6D0E5967-A100-457F-B086-F11803355ED1}">
      <dgm:prSet/>
      <dgm:spPr/>
      <dgm:t>
        <a:bodyPr/>
        <a:lstStyle/>
        <a:p>
          <a:endParaRPr lang="ru-RU"/>
        </a:p>
      </dgm:t>
    </dgm:pt>
    <dgm:pt modelId="{D79C6247-A9C3-4627-8725-FF6792FCF8A2}">
      <dgm:prSet phldrT="[Текст]"/>
      <dgm:spPr/>
      <dgm:t>
        <a:bodyPr/>
        <a:lstStyle/>
        <a:p>
          <a:r>
            <a:rPr lang="ru-RU" dirty="0" smtClean="0"/>
            <a:t>Наглядность </a:t>
          </a:r>
        </a:p>
        <a:p>
          <a:r>
            <a:rPr lang="ru-RU" dirty="0" smtClean="0"/>
            <a:t>и </a:t>
          </a:r>
        </a:p>
        <a:p>
          <a:r>
            <a:rPr lang="ru-RU" dirty="0" smtClean="0"/>
            <a:t>занимательность</a:t>
          </a:r>
          <a:endParaRPr lang="ru-RU" dirty="0"/>
        </a:p>
      </dgm:t>
    </dgm:pt>
    <dgm:pt modelId="{C2234191-4C5C-4F3C-9A67-2D1B1927F61D}" type="parTrans" cxnId="{7B1EB6AF-D462-4999-939F-A8C71255ADCD}">
      <dgm:prSet/>
      <dgm:spPr/>
      <dgm:t>
        <a:bodyPr/>
        <a:lstStyle/>
        <a:p>
          <a:endParaRPr lang="ru-RU"/>
        </a:p>
      </dgm:t>
    </dgm:pt>
    <dgm:pt modelId="{358A8D6C-B3D0-4135-835D-3AC9CA8B04A8}" type="sibTrans" cxnId="{7B1EB6AF-D462-4999-939F-A8C71255ADCD}">
      <dgm:prSet/>
      <dgm:spPr/>
      <dgm:t>
        <a:bodyPr/>
        <a:lstStyle/>
        <a:p>
          <a:endParaRPr lang="ru-RU"/>
        </a:p>
      </dgm:t>
    </dgm:pt>
    <dgm:pt modelId="{5A0BC7AF-9748-4BAE-AC41-570EDFBC6AC4}">
      <dgm:prSet phldrT="[Текст]"/>
      <dgm:spPr/>
      <dgm:t>
        <a:bodyPr/>
        <a:lstStyle/>
        <a:p>
          <a:r>
            <a:rPr lang="ru-RU" dirty="0" smtClean="0"/>
            <a:t>Динамичность</a:t>
          </a:r>
          <a:endParaRPr lang="ru-RU" dirty="0"/>
        </a:p>
      </dgm:t>
    </dgm:pt>
    <dgm:pt modelId="{CBAD245D-F750-4BDF-BE49-3F36B6F133B8}" type="parTrans" cxnId="{DD6590DC-9D0B-47AB-AEF9-AD9AE48453BF}">
      <dgm:prSet/>
      <dgm:spPr/>
      <dgm:t>
        <a:bodyPr/>
        <a:lstStyle/>
        <a:p>
          <a:endParaRPr lang="ru-RU"/>
        </a:p>
      </dgm:t>
    </dgm:pt>
    <dgm:pt modelId="{8DF099B1-C2E6-48DC-9445-2E8C0F6FBC9E}" type="sibTrans" cxnId="{DD6590DC-9D0B-47AB-AEF9-AD9AE48453BF}">
      <dgm:prSet/>
      <dgm:spPr/>
      <dgm:t>
        <a:bodyPr/>
        <a:lstStyle/>
        <a:p>
          <a:endParaRPr lang="ru-RU"/>
        </a:p>
      </dgm:t>
    </dgm:pt>
    <dgm:pt modelId="{7479F7C8-86A5-409C-817C-BA3715860D4D}">
      <dgm:prSet phldrT="[Текст]"/>
      <dgm:spPr/>
      <dgm:t>
        <a:bodyPr/>
        <a:lstStyle/>
        <a:p>
          <a:r>
            <a:rPr lang="ru-RU" dirty="0" smtClean="0"/>
            <a:t>Дифференциация</a:t>
          </a:r>
          <a:endParaRPr lang="ru-RU" dirty="0"/>
        </a:p>
      </dgm:t>
    </dgm:pt>
    <dgm:pt modelId="{66EE7D30-6DAA-4E9B-8F17-420BB30561AA}" type="parTrans" cxnId="{647A8114-00AB-47A1-8D8F-74E01E4E0D23}">
      <dgm:prSet/>
      <dgm:spPr/>
      <dgm:t>
        <a:bodyPr/>
        <a:lstStyle/>
        <a:p>
          <a:endParaRPr lang="ru-RU"/>
        </a:p>
      </dgm:t>
    </dgm:pt>
    <dgm:pt modelId="{90442863-33D9-41A0-8DF1-6A091BD12F8B}" type="sibTrans" cxnId="{647A8114-00AB-47A1-8D8F-74E01E4E0D23}">
      <dgm:prSet/>
      <dgm:spPr/>
      <dgm:t>
        <a:bodyPr/>
        <a:lstStyle/>
        <a:p>
          <a:endParaRPr lang="ru-RU"/>
        </a:p>
      </dgm:t>
    </dgm:pt>
    <dgm:pt modelId="{BDAABF70-B2C0-470C-AFD3-6740679BD0B5}" type="pres">
      <dgm:prSet presAssocID="{60A5E908-7730-48A0-B720-E71F968CE3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56CDCA-682E-4401-8616-29DFCD67DEAC}" type="pres">
      <dgm:prSet presAssocID="{0CDE8904-2A56-48FE-90CC-4BD4E12916F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49CE7-232B-4445-B690-AA472206135E}" type="pres">
      <dgm:prSet presAssocID="{0CDE8904-2A56-48FE-90CC-4BD4E12916F2}" presName="spNode" presStyleCnt="0"/>
      <dgm:spPr/>
    </dgm:pt>
    <dgm:pt modelId="{61D3AAD8-026E-4E5C-8E32-D54687D74781}" type="pres">
      <dgm:prSet presAssocID="{110342B5-1D1B-47B9-A4D5-B177D045D2A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A66F1E44-5513-4F74-8907-85DE755064E6}" type="pres">
      <dgm:prSet presAssocID="{6129B445-ED79-47B0-A02F-ABF139349C3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51AC4-342A-49FE-806B-C239C35F4E1E}" type="pres">
      <dgm:prSet presAssocID="{6129B445-ED79-47B0-A02F-ABF139349C3A}" presName="spNode" presStyleCnt="0"/>
      <dgm:spPr/>
    </dgm:pt>
    <dgm:pt modelId="{B2280D7A-73F3-4130-9A3A-7290ED4BA96D}" type="pres">
      <dgm:prSet presAssocID="{6683CBBA-0E6E-45C4-8FF1-E6C62A8ABC35}" presName="sibTrans" presStyleLbl="sibTrans1D1" presStyleIdx="1" presStyleCnt="5"/>
      <dgm:spPr/>
      <dgm:t>
        <a:bodyPr/>
        <a:lstStyle/>
        <a:p>
          <a:endParaRPr lang="ru-RU"/>
        </a:p>
      </dgm:t>
    </dgm:pt>
    <dgm:pt modelId="{D1318330-8994-4E9D-A0F7-9B3E12CE9B6B}" type="pres">
      <dgm:prSet presAssocID="{D79C6247-A9C3-4627-8725-FF6792FCF8A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41EC8-9B0C-42D8-84DE-56EDB84938CB}" type="pres">
      <dgm:prSet presAssocID="{D79C6247-A9C3-4627-8725-FF6792FCF8A2}" presName="spNode" presStyleCnt="0"/>
      <dgm:spPr/>
    </dgm:pt>
    <dgm:pt modelId="{79023F86-FBAD-4CC1-9466-5B7FB9D1F313}" type="pres">
      <dgm:prSet presAssocID="{358A8D6C-B3D0-4135-835D-3AC9CA8B04A8}" presName="sibTrans" presStyleLbl="sibTrans1D1" presStyleIdx="2" presStyleCnt="5"/>
      <dgm:spPr/>
      <dgm:t>
        <a:bodyPr/>
        <a:lstStyle/>
        <a:p>
          <a:endParaRPr lang="ru-RU"/>
        </a:p>
      </dgm:t>
    </dgm:pt>
    <dgm:pt modelId="{10C5434C-51ED-4E6D-8D9D-EF48E66863E4}" type="pres">
      <dgm:prSet presAssocID="{5A0BC7AF-9748-4BAE-AC41-570EDFBC6AC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ACAF6-37B2-44CF-8A40-41C9458088EC}" type="pres">
      <dgm:prSet presAssocID="{5A0BC7AF-9748-4BAE-AC41-570EDFBC6AC4}" presName="spNode" presStyleCnt="0"/>
      <dgm:spPr/>
    </dgm:pt>
    <dgm:pt modelId="{18A4C3AF-FDA0-405E-A679-D4211A2BAD3A}" type="pres">
      <dgm:prSet presAssocID="{8DF099B1-C2E6-48DC-9445-2E8C0F6FBC9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4CC6523A-3133-46A7-A726-B94060F491BB}" type="pres">
      <dgm:prSet presAssocID="{7479F7C8-86A5-409C-817C-BA3715860D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0B240-A6A5-44C9-9B0B-405BB45BAF2E}" type="pres">
      <dgm:prSet presAssocID="{7479F7C8-86A5-409C-817C-BA3715860D4D}" presName="spNode" presStyleCnt="0"/>
      <dgm:spPr/>
    </dgm:pt>
    <dgm:pt modelId="{1BD29DB2-0307-425B-9182-C6C6263D4175}" type="pres">
      <dgm:prSet presAssocID="{90442863-33D9-41A0-8DF1-6A091BD12F8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F430AEE-63F4-4265-8497-2B9583E26AA7}" type="presOf" srcId="{0CDE8904-2A56-48FE-90CC-4BD4E12916F2}" destId="{EA56CDCA-682E-4401-8616-29DFCD67DEAC}" srcOrd="0" destOrd="0" presId="urn:microsoft.com/office/officeart/2005/8/layout/cycle5"/>
    <dgm:cxn modelId="{31EC5563-E997-4871-BFCE-85CA13B3070A}" type="presOf" srcId="{110342B5-1D1B-47B9-A4D5-B177D045D2A4}" destId="{61D3AAD8-026E-4E5C-8E32-D54687D74781}" srcOrd="0" destOrd="0" presId="urn:microsoft.com/office/officeart/2005/8/layout/cycle5"/>
    <dgm:cxn modelId="{436DFEE1-3EAD-4F88-B427-2D82EB643DE1}" type="presOf" srcId="{5A0BC7AF-9748-4BAE-AC41-570EDFBC6AC4}" destId="{10C5434C-51ED-4E6D-8D9D-EF48E66863E4}" srcOrd="0" destOrd="0" presId="urn:microsoft.com/office/officeart/2005/8/layout/cycle5"/>
    <dgm:cxn modelId="{83A6AFD9-9A2F-47F6-A5D2-CA6225EE2487}" type="presOf" srcId="{358A8D6C-B3D0-4135-835D-3AC9CA8B04A8}" destId="{79023F86-FBAD-4CC1-9466-5B7FB9D1F313}" srcOrd="0" destOrd="0" presId="urn:microsoft.com/office/officeart/2005/8/layout/cycle5"/>
    <dgm:cxn modelId="{4895D1B2-3297-4894-961F-343502EABFD2}" type="presOf" srcId="{8DF099B1-C2E6-48DC-9445-2E8C0F6FBC9E}" destId="{18A4C3AF-FDA0-405E-A679-D4211A2BAD3A}" srcOrd="0" destOrd="0" presId="urn:microsoft.com/office/officeart/2005/8/layout/cycle5"/>
    <dgm:cxn modelId="{DD6590DC-9D0B-47AB-AEF9-AD9AE48453BF}" srcId="{60A5E908-7730-48A0-B720-E71F968CE36C}" destId="{5A0BC7AF-9748-4BAE-AC41-570EDFBC6AC4}" srcOrd="3" destOrd="0" parTransId="{CBAD245D-F750-4BDF-BE49-3F36B6F133B8}" sibTransId="{8DF099B1-C2E6-48DC-9445-2E8C0F6FBC9E}"/>
    <dgm:cxn modelId="{2A0CD457-A8A1-4E01-BC90-AFAF6F7774F6}" type="presOf" srcId="{6129B445-ED79-47B0-A02F-ABF139349C3A}" destId="{A66F1E44-5513-4F74-8907-85DE755064E6}" srcOrd="0" destOrd="0" presId="urn:microsoft.com/office/officeart/2005/8/layout/cycle5"/>
    <dgm:cxn modelId="{7B1EB6AF-D462-4999-939F-A8C71255ADCD}" srcId="{60A5E908-7730-48A0-B720-E71F968CE36C}" destId="{D79C6247-A9C3-4627-8725-FF6792FCF8A2}" srcOrd="2" destOrd="0" parTransId="{C2234191-4C5C-4F3C-9A67-2D1B1927F61D}" sibTransId="{358A8D6C-B3D0-4135-835D-3AC9CA8B04A8}"/>
    <dgm:cxn modelId="{647A8114-00AB-47A1-8D8F-74E01E4E0D23}" srcId="{60A5E908-7730-48A0-B720-E71F968CE36C}" destId="{7479F7C8-86A5-409C-817C-BA3715860D4D}" srcOrd="4" destOrd="0" parTransId="{66EE7D30-6DAA-4E9B-8F17-420BB30561AA}" sibTransId="{90442863-33D9-41A0-8DF1-6A091BD12F8B}"/>
    <dgm:cxn modelId="{DF17334C-D3CF-4A29-BDBC-18595831C576}" type="presOf" srcId="{D79C6247-A9C3-4627-8725-FF6792FCF8A2}" destId="{D1318330-8994-4E9D-A0F7-9B3E12CE9B6B}" srcOrd="0" destOrd="0" presId="urn:microsoft.com/office/officeart/2005/8/layout/cycle5"/>
    <dgm:cxn modelId="{7BE11891-F55D-412E-AF97-68A3A0A42057}" type="presOf" srcId="{60A5E908-7730-48A0-B720-E71F968CE36C}" destId="{BDAABF70-B2C0-470C-AFD3-6740679BD0B5}" srcOrd="0" destOrd="0" presId="urn:microsoft.com/office/officeart/2005/8/layout/cycle5"/>
    <dgm:cxn modelId="{C642BFFA-6275-469D-9B96-4520CDD3D030}" type="presOf" srcId="{6683CBBA-0E6E-45C4-8FF1-E6C62A8ABC35}" destId="{B2280D7A-73F3-4130-9A3A-7290ED4BA96D}" srcOrd="0" destOrd="0" presId="urn:microsoft.com/office/officeart/2005/8/layout/cycle5"/>
    <dgm:cxn modelId="{16E691EE-AA6E-424A-86C4-6342739ACFC5}" type="presOf" srcId="{90442863-33D9-41A0-8DF1-6A091BD12F8B}" destId="{1BD29DB2-0307-425B-9182-C6C6263D4175}" srcOrd="0" destOrd="0" presId="urn:microsoft.com/office/officeart/2005/8/layout/cycle5"/>
    <dgm:cxn modelId="{AEEB94DB-2FA0-4E12-AABA-41AB6D15F5EF}" srcId="{60A5E908-7730-48A0-B720-E71F968CE36C}" destId="{0CDE8904-2A56-48FE-90CC-4BD4E12916F2}" srcOrd="0" destOrd="0" parTransId="{DF8FB8C5-3B01-4745-BE04-5A462F8CE89B}" sibTransId="{110342B5-1D1B-47B9-A4D5-B177D045D2A4}"/>
    <dgm:cxn modelId="{DF937C22-70A0-43A2-A139-12506F34F75D}" type="presOf" srcId="{7479F7C8-86A5-409C-817C-BA3715860D4D}" destId="{4CC6523A-3133-46A7-A726-B94060F491BB}" srcOrd="0" destOrd="0" presId="urn:microsoft.com/office/officeart/2005/8/layout/cycle5"/>
    <dgm:cxn modelId="{6D0E5967-A100-457F-B086-F11803355ED1}" srcId="{60A5E908-7730-48A0-B720-E71F968CE36C}" destId="{6129B445-ED79-47B0-A02F-ABF139349C3A}" srcOrd="1" destOrd="0" parTransId="{F9A088CD-659C-491A-8AFD-01BB35443BBE}" sibTransId="{6683CBBA-0E6E-45C4-8FF1-E6C62A8ABC35}"/>
    <dgm:cxn modelId="{1454E2E9-3EA3-425B-8CB8-02272DB27A62}" type="presParOf" srcId="{BDAABF70-B2C0-470C-AFD3-6740679BD0B5}" destId="{EA56CDCA-682E-4401-8616-29DFCD67DEAC}" srcOrd="0" destOrd="0" presId="urn:microsoft.com/office/officeart/2005/8/layout/cycle5"/>
    <dgm:cxn modelId="{53699316-258A-4FDD-A2DA-C287C12FEB6A}" type="presParOf" srcId="{BDAABF70-B2C0-470C-AFD3-6740679BD0B5}" destId="{A1A49CE7-232B-4445-B690-AA472206135E}" srcOrd="1" destOrd="0" presId="urn:microsoft.com/office/officeart/2005/8/layout/cycle5"/>
    <dgm:cxn modelId="{2FA5EADC-648C-44E6-AC29-8009DCD35AF1}" type="presParOf" srcId="{BDAABF70-B2C0-470C-AFD3-6740679BD0B5}" destId="{61D3AAD8-026E-4E5C-8E32-D54687D74781}" srcOrd="2" destOrd="0" presId="urn:microsoft.com/office/officeart/2005/8/layout/cycle5"/>
    <dgm:cxn modelId="{51ABB97C-0667-40DC-81A3-5F3DF5D08287}" type="presParOf" srcId="{BDAABF70-B2C0-470C-AFD3-6740679BD0B5}" destId="{A66F1E44-5513-4F74-8907-85DE755064E6}" srcOrd="3" destOrd="0" presId="urn:microsoft.com/office/officeart/2005/8/layout/cycle5"/>
    <dgm:cxn modelId="{A31A049A-87AA-46BA-90CD-1348DF8912E2}" type="presParOf" srcId="{BDAABF70-B2C0-470C-AFD3-6740679BD0B5}" destId="{9BC51AC4-342A-49FE-806B-C239C35F4E1E}" srcOrd="4" destOrd="0" presId="urn:microsoft.com/office/officeart/2005/8/layout/cycle5"/>
    <dgm:cxn modelId="{E4637DE4-61E3-4F4B-A496-910E9560E131}" type="presParOf" srcId="{BDAABF70-B2C0-470C-AFD3-6740679BD0B5}" destId="{B2280D7A-73F3-4130-9A3A-7290ED4BA96D}" srcOrd="5" destOrd="0" presId="urn:microsoft.com/office/officeart/2005/8/layout/cycle5"/>
    <dgm:cxn modelId="{3338F5B2-D1E9-438B-89C3-25096E5B2D8E}" type="presParOf" srcId="{BDAABF70-B2C0-470C-AFD3-6740679BD0B5}" destId="{D1318330-8994-4E9D-A0F7-9B3E12CE9B6B}" srcOrd="6" destOrd="0" presId="urn:microsoft.com/office/officeart/2005/8/layout/cycle5"/>
    <dgm:cxn modelId="{01FCFFF7-0D0F-4D5C-9F8F-4171085E5A23}" type="presParOf" srcId="{BDAABF70-B2C0-470C-AFD3-6740679BD0B5}" destId="{D1E41EC8-9B0C-42D8-84DE-56EDB84938CB}" srcOrd="7" destOrd="0" presId="urn:microsoft.com/office/officeart/2005/8/layout/cycle5"/>
    <dgm:cxn modelId="{3A17E648-F847-4D32-BB8A-30690AD128D5}" type="presParOf" srcId="{BDAABF70-B2C0-470C-AFD3-6740679BD0B5}" destId="{79023F86-FBAD-4CC1-9466-5B7FB9D1F313}" srcOrd="8" destOrd="0" presId="urn:microsoft.com/office/officeart/2005/8/layout/cycle5"/>
    <dgm:cxn modelId="{29ED090C-6E2D-47B6-B9AA-61E2FB930729}" type="presParOf" srcId="{BDAABF70-B2C0-470C-AFD3-6740679BD0B5}" destId="{10C5434C-51ED-4E6D-8D9D-EF48E66863E4}" srcOrd="9" destOrd="0" presId="urn:microsoft.com/office/officeart/2005/8/layout/cycle5"/>
    <dgm:cxn modelId="{B842A5A2-0080-4020-B974-813EB9427258}" type="presParOf" srcId="{BDAABF70-B2C0-470C-AFD3-6740679BD0B5}" destId="{25FACAF6-37B2-44CF-8A40-41C9458088EC}" srcOrd="10" destOrd="0" presId="urn:microsoft.com/office/officeart/2005/8/layout/cycle5"/>
    <dgm:cxn modelId="{D979CDEF-D2B7-4BAC-8513-48D4826AB0FB}" type="presParOf" srcId="{BDAABF70-B2C0-470C-AFD3-6740679BD0B5}" destId="{18A4C3AF-FDA0-405E-A679-D4211A2BAD3A}" srcOrd="11" destOrd="0" presId="urn:microsoft.com/office/officeart/2005/8/layout/cycle5"/>
    <dgm:cxn modelId="{0468CA6B-EA86-44BF-82AD-9FC5327262D5}" type="presParOf" srcId="{BDAABF70-B2C0-470C-AFD3-6740679BD0B5}" destId="{4CC6523A-3133-46A7-A726-B94060F491BB}" srcOrd="12" destOrd="0" presId="urn:microsoft.com/office/officeart/2005/8/layout/cycle5"/>
    <dgm:cxn modelId="{A700C196-D680-4A04-B755-3FBACF75EBF7}" type="presParOf" srcId="{BDAABF70-B2C0-470C-AFD3-6740679BD0B5}" destId="{2100B240-A6A5-44C9-9B0B-405BB45BAF2E}" srcOrd="13" destOrd="0" presId="urn:microsoft.com/office/officeart/2005/8/layout/cycle5"/>
    <dgm:cxn modelId="{ED222713-8CAE-4FB0-B5AD-7F7225FC33ED}" type="presParOf" srcId="{BDAABF70-B2C0-470C-AFD3-6740679BD0B5}" destId="{1BD29DB2-0307-425B-9182-C6C6263D417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CBCA1F-1232-4456-B77C-5055ADFFFC14}" type="doc">
      <dgm:prSet loTypeId="urn:microsoft.com/office/officeart/2005/8/layout/venn3" loCatId="relationship" qsTypeId="urn:microsoft.com/office/officeart/2005/8/quickstyle/simple1" qsCatId="simple" csTypeId="urn:microsoft.com/office/officeart/2005/8/colors/colorful1#2" csCatId="colorful" phldr="1"/>
      <dgm:spPr/>
    </dgm:pt>
    <dgm:pt modelId="{0B2CC17A-A6A4-4722-ADFF-330589DB5E05}">
      <dgm:prSet phldrT="[Текст]"/>
      <dgm:spPr/>
      <dgm:t>
        <a:bodyPr/>
        <a:lstStyle/>
        <a:p>
          <a:r>
            <a:rPr lang="ru-RU" dirty="0" smtClean="0"/>
            <a:t>Организационный:</a:t>
          </a:r>
        </a:p>
        <a:p>
          <a:r>
            <a:rPr lang="ru-RU" dirty="0" smtClean="0"/>
            <a:t>-Составление плана;</a:t>
          </a:r>
        </a:p>
        <a:p>
          <a:r>
            <a:rPr lang="ru-RU" dirty="0" smtClean="0"/>
            <a:t>-Разработка мероприятий проекта;</a:t>
          </a:r>
        </a:p>
        <a:p>
          <a:r>
            <a:rPr lang="ru-RU" dirty="0" smtClean="0"/>
            <a:t>- Изучение литературы</a:t>
          </a:r>
        </a:p>
        <a:p>
          <a:endParaRPr lang="ru-RU" dirty="0"/>
        </a:p>
      </dgm:t>
    </dgm:pt>
    <dgm:pt modelId="{1EA2C52C-9754-474E-A21C-AA0BB18DE671}" type="parTrans" cxnId="{A7C43BD8-5E39-4EB0-AB45-606AF65EE44B}">
      <dgm:prSet/>
      <dgm:spPr/>
      <dgm:t>
        <a:bodyPr/>
        <a:lstStyle/>
        <a:p>
          <a:endParaRPr lang="ru-RU"/>
        </a:p>
      </dgm:t>
    </dgm:pt>
    <dgm:pt modelId="{EAB76FA5-A106-4543-BE1F-073CE9B34D3E}" type="sibTrans" cxnId="{A7C43BD8-5E39-4EB0-AB45-606AF65EE44B}">
      <dgm:prSet/>
      <dgm:spPr/>
      <dgm:t>
        <a:bodyPr/>
        <a:lstStyle/>
        <a:p>
          <a:endParaRPr lang="ru-RU"/>
        </a:p>
      </dgm:t>
    </dgm:pt>
    <dgm:pt modelId="{86286E71-D368-48D6-AD3C-4EDFD68E63B9}">
      <dgm:prSet phldrT="[Текст]"/>
      <dgm:spPr/>
      <dgm:t>
        <a:bodyPr/>
        <a:lstStyle/>
        <a:p>
          <a:r>
            <a:rPr lang="ru-RU" dirty="0" smtClean="0"/>
            <a:t>Практический:</a:t>
          </a:r>
        </a:p>
        <a:p>
          <a:r>
            <a:rPr lang="ru-RU" dirty="0" smtClean="0"/>
            <a:t>- Реализация запланированных мероприятий проекта со всеми участниками образовательного процесса</a:t>
          </a:r>
        </a:p>
        <a:p>
          <a:endParaRPr lang="ru-RU" dirty="0"/>
        </a:p>
      </dgm:t>
    </dgm:pt>
    <dgm:pt modelId="{504FEEDC-5F98-49DC-9FC3-BBDE0B59E009}" type="parTrans" cxnId="{B0852869-6936-4383-AF92-A6D3C8708030}">
      <dgm:prSet/>
      <dgm:spPr/>
      <dgm:t>
        <a:bodyPr/>
        <a:lstStyle/>
        <a:p>
          <a:endParaRPr lang="ru-RU"/>
        </a:p>
      </dgm:t>
    </dgm:pt>
    <dgm:pt modelId="{07BD7E84-ECE4-4562-8A11-4AA366813F13}" type="sibTrans" cxnId="{B0852869-6936-4383-AF92-A6D3C8708030}">
      <dgm:prSet/>
      <dgm:spPr/>
      <dgm:t>
        <a:bodyPr/>
        <a:lstStyle/>
        <a:p>
          <a:endParaRPr lang="ru-RU"/>
        </a:p>
      </dgm:t>
    </dgm:pt>
    <dgm:pt modelId="{6D840E48-C230-4507-BCF9-4AD33B0C99D2}">
      <dgm:prSet phldrT="[Текст]"/>
      <dgm:spPr/>
      <dgm:t>
        <a:bodyPr/>
        <a:lstStyle/>
        <a:p>
          <a:r>
            <a:rPr lang="ru-RU" dirty="0" smtClean="0"/>
            <a:t>Итоговый:</a:t>
          </a:r>
        </a:p>
        <a:p>
          <a:r>
            <a:rPr lang="ru-RU" dirty="0" smtClean="0"/>
            <a:t>- Подведение итогов проекта, обобщение опыта</a:t>
          </a:r>
        </a:p>
        <a:p>
          <a:endParaRPr lang="ru-RU" dirty="0"/>
        </a:p>
      </dgm:t>
    </dgm:pt>
    <dgm:pt modelId="{246802DD-DBED-4853-97E4-514B09C15AF3}" type="parTrans" cxnId="{E9B72693-9B96-44F0-948A-C050210AEECE}">
      <dgm:prSet/>
      <dgm:spPr/>
      <dgm:t>
        <a:bodyPr/>
        <a:lstStyle/>
        <a:p>
          <a:endParaRPr lang="ru-RU"/>
        </a:p>
      </dgm:t>
    </dgm:pt>
    <dgm:pt modelId="{DF73E14E-1C49-4E05-B2E5-C1B62C150B08}" type="sibTrans" cxnId="{E9B72693-9B96-44F0-948A-C050210AEECE}">
      <dgm:prSet/>
      <dgm:spPr/>
      <dgm:t>
        <a:bodyPr/>
        <a:lstStyle/>
        <a:p>
          <a:endParaRPr lang="ru-RU"/>
        </a:p>
      </dgm:t>
    </dgm:pt>
    <dgm:pt modelId="{9076861B-DEFF-4877-8115-83911A4DB3DB}" type="pres">
      <dgm:prSet presAssocID="{42CBCA1F-1232-4456-B77C-5055ADFFFC14}" presName="Name0" presStyleCnt="0">
        <dgm:presLayoutVars>
          <dgm:dir/>
          <dgm:resizeHandles val="exact"/>
        </dgm:presLayoutVars>
      </dgm:prSet>
      <dgm:spPr/>
    </dgm:pt>
    <dgm:pt modelId="{E54B38A2-6AD9-42A1-8DAB-1B7AB1250651}" type="pres">
      <dgm:prSet presAssocID="{0B2CC17A-A6A4-4722-ADFF-330589DB5E05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332EE-8F10-4E8E-82C2-D0EF3F212119}" type="pres">
      <dgm:prSet presAssocID="{EAB76FA5-A106-4543-BE1F-073CE9B34D3E}" presName="space" presStyleCnt="0"/>
      <dgm:spPr/>
    </dgm:pt>
    <dgm:pt modelId="{090EA15E-932D-4C84-8878-51C28F635705}" type="pres">
      <dgm:prSet presAssocID="{86286E71-D368-48D6-AD3C-4EDFD68E63B9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D688B-3998-465C-80F4-4AB887D96A13}" type="pres">
      <dgm:prSet presAssocID="{07BD7E84-ECE4-4562-8A11-4AA366813F13}" presName="space" presStyleCnt="0"/>
      <dgm:spPr/>
    </dgm:pt>
    <dgm:pt modelId="{0BE6A587-87A3-483A-ADA0-32E88F889B3A}" type="pres">
      <dgm:prSet presAssocID="{6D840E48-C230-4507-BCF9-4AD33B0C99D2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98F74C-9DC2-4966-9377-6190B0F81C1B}" type="presOf" srcId="{0B2CC17A-A6A4-4722-ADFF-330589DB5E05}" destId="{E54B38A2-6AD9-42A1-8DAB-1B7AB1250651}" srcOrd="0" destOrd="0" presId="urn:microsoft.com/office/officeart/2005/8/layout/venn3"/>
    <dgm:cxn modelId="{C17B30D4-B3D6-46F9-9C95-EE48C0CE0202}" type="presOf" srcId="{6D840E48-C230-4507-BCF9-4AD33B0C99D2}" destId="{0BE6A587-87A3-483A-ADA0-32E88F889B3A}" srcOrd="0" destOrd="0" presId="urn:microsoft.com/office/officeart/2005/8/layout/venn3"/>
    <dgm:cxn modelId="{D16A4EB6-7DC8-4F36-92FB-B9142E35B6F1}" type="presOf" srcId="{42CBCA1F-1232-4456-B77C-5055ADFFFC14}" destId="{9076861B-DEFF-4877-8115-83911A4DB3DB}" srcOrd="0" destOrd="0" presId="urn:microsoft.com/office/officeart/2005/8/layout/venn3"/>
    <dgm:cxn modelId="{A7C43BD8-5E39-4EB0-AB45-606AF65EE44B}" srcId="{42CBCA1F-1232-4456-B77C-5055ADFFFC14}" destId="{0B2CC17A-A6A4-4722-ADFF-330589DB5E05}" srcOrd="0" destOrd="0" parTransId="{1EA2C52C-9754-474E-A21C-AA0BB18DE671}" sibTransId="{EAB76FA5-A106-4543-BE1F-073CE9B34D3E}"/>
    <dgm:cxn modelId="{5B2C3FFD-77DA-4839-9D09-B314D8AE9DA7}" type="presOf" srcId="{86286E71-D368-48D6-AD3C-4EDFD68E63B9}" destId="{090EA15E-932D-4C84-8878-51C28F635705}" srcOrd="0" destOrd="0" presId="urn:microsoft.com/office/officeart/2005/8/layout/venn3"/>
    <dgm:cxn modelId="{B0852869-6936-4383-AF92-A6D3C8708030}" srcId="{42CBCA1F-1232-4456-B77C-5055ADFFFC14}" destId="{86286E71-D368-48D6-AD3C-4EDFD68E63B9}" srcOrd="1" destOrd="0" parTransId="{504FEEDC-5F98-49DC-9FC3-BBDE0B59E009}" sibTransId="{07BD7E84-ECE4-4562-8A11-4AA366813F13}"/>
    <dgm:cxn modelId="{E9B72693-9B96-44F0-948A-C050210AEECE}" srcId="{42CBCA1F-1232-4456-B77C-5055ADFFFC14}" destId="{6D840E48-C230-4507-BCF9-4AD33B0C99D2}" srcOrd="2" destOrd="0" parTransId="{246802DD-DBED-4853-97E4-514B09C15AF3}" sibTransId="{DF73E14E-1C49-4E05-B2E5-C1B62C150B08}"/>
    <dgm:cxn modelId="{13B8A890-4810-40B0-B2B3-477D196E68A0}" type="presParOf" srcId="{9076861B-DEFF-4877-8115-83911A4DB3DB}" destId="{E54B38A2-6AD9-42A1-8DAB-1B7AB1250651}" srcOrd="0" destOrd="0" presId="urn:microsoft.com/office/officeart/2005/8/layout/venn3"/>
    <dgm:cxn modelId="{DD675AE7-4CDE-4F5A-AABE-9439C7B59046}" type="presParOf" srcId="{9076861B-DEFF-4877-8115-83911A4DB3DB}" destId="{19E332EE-8F10-4E8E-82C2-D0EF3F212119}" srcOrd="1" destOrd="0" presId="urn:microsoft.com/office/officeart/2005/8/layout/venn3"/>
    <dgm:cxn modelId="{A5E05A5F-33C7-4A33-9F31-5577CF9C04C6}" type="presParOf" srcId="{9076861B-DEFF-4877-8115-83911A4DB3DB}" destId="{090EA15E-932D-4C84-8878-51C28F635705}" srcOrd="2" destOrd="0" presId="urn:microsoft.com/office/officeart/2005/8/layout/venn3"/>
    <dgm:cxn modelId="{B20E1F61-0A17-43C3-9FE3-69BB9442411B}" type="presParOf" srcId="{9076861B-DEFF-4877-8115-83911A4DB3DB}" destId="{329D688B-3998-465C-80F4-4AB887D96A13}" srcOrd="3" destOrd="0" presId="urn:microsoft.com/office/officeart/2005/8/layout/venn3"/>
    <dgm:cxn modelId="{CF83D3CE-1F0D-4E8D-9DFF-064C68188810}" type="presParOf" srcId="{9076861B-DEFF-4877-8115-83911A4DB3DB}" destId="{0BE6A587-87A3-483A-ADA0-32E88F889B3A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502538-CD81-4FBC-AFF6-5F121F7CF249}" type="doc">
      <dgm:prSet loTypeId="urn:microsoft.com/office/officeart/2005/8/layout/hList1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8A07B94E-9293-4A8C-AC07-651104C6BCB1}">
      <dgm:prSet phldrT="[Текст]"/>
      <dgm:spPr/>
      <dgm:t>
        <a:bodyPr/>
        <a:lstStyle/>
        <a:p>
          <a:r>
            <a:rPr lang="ru-RU" dirty="0" smtClean="0"/>
            <a:t>Временные</a:t>
          </a:r>
          <a:endParaRPr lang="ru-RU" dirty="0"/>
        </a:p>
      </dgm:t>
    </dgm:pt>
    <dgm:pt modelId="{145655AA-E4EC-4B5C-9E7D-6187E77886D4}" type="parTrans" cxnId="{3707D99D-A23F-49FB-8665-DF263E441925}">
      <dgm:prSet/>
      <dgm:spPr/>
      <dgm:t>
        <a:bodyPr/>
        <a:lstStyle/>
        <a:p>
          <a:endParaRPr lang="ru-RU"/>
        </a:p>
      </dgm:t>
    </dgm:pt>
    <dgm:pt modelId="{75BCE36A-AC6A-4E85-A2C6-0B54AC455BE8}" type="sibTrans" cxnId="{3707D99D-A23F-49FB-8665-DF263E441925}">
      <dgm:prSet/>
      <dgm:spPr/>
      <dgm:t>
        <a:bodyPr/>
        <a:lstStyle/>
        <a:p>
          <a:endParaRPr lang="ru-RU"/>
        </a:p>
      </dgm:t>
    </dgm:pt>
    <dgm:pt modelId="{41A8EECC-2684-442F-9405-DB6286B209D8}">
      <dgm:prSet phldrT="[Текст]"/>
      <dgm:spPr/>
      <dgm:t>
        <a:bodyPr/>
        <a:lstStyle/>
        <a:p>
          <a:r>
            <a:rPr lang="ru-RU" dirty="0" smtClean="0"/>
            <a:t>сентябрь 2020г. – май 2021 год</a:t>
          </a:r>
          <a:endParaRPr lang="ru-RU" dirty="0"/>
        </a:p>
      </dgm:t>
    </dgm:pt>
    <dgm:pt modelId="{C02983A8-3445-404C-A179-414F188892B2}" type="parTrans" cxnId="{A04E935F-ECEC-43B5-8600-A31790BD2188}">
      <dgm:prSet/>
      <dgm:spPr/>
      <dgm:t>
        <a:bodyPr/>
        <a:lstStyle/>
        <a:p>
          <a:endParaRPr lang="ru-RU"/>
        </a:p>
      </dgm:t>
    </dgm:pt>
    <dgm:pt modelId="{06A50475-5F7B-4178-AB40-7874D2B5B609}" type="sibTrans" cxnId="{A04E935F-ECEC-43B5-8600-A31790BD2188}">
      <dgm:prSet/>
      <dgm:spPr/>
      <dgm:t>
        <a:bodyPr/>
        <a:lstStyle/>
        <a:p>
          <a:endParaRPr lang="ru-RU"/>
        </a:p>
      </dgm:t>
    </dgm:pt>
    <dgm:pt modelId="{207F3012-65FD-4838-8389-8FF9658C5552}">
      <dgm:prSet phldrT="[Текст]"/>
      <dgm:spPr/>
      <dgm:t>
        <a:bodyPr/>
        <a:lstStyle/>
        <a:p>
          <a:r>
            <a:rPr lang="ru-RU" dirty="0" smtClean="0"/>
            <a:t>Информационные</a:t>
          </a:r>
          <a:endParaRPr lang="ru-RU" dirty="0"/>
        </a:p>
      </dgm:t>
    </dgm:pt>
    <dgm:pt modelId="{A8786EED-9C45-45A5-B94B-AECC0F0A9D56}" type="parTrans" cxnId="{4A93EDEF-B34F-4309-BD2D-DFBB6712E40A}">
      <dgm:prSet/>
      <dgm:spPr/>
      <dgm:t>
        <a:bodyPr/>
        <a:lstStyle/>
        <a:p>
          <a:endParaRPr lang="ru-RU"/>
        </a:p>
      </dgm:t>
    </dgm:pt>
    <dgm:pt modelId="{FB9CA348-2971-4A8F-BB0D-759434A89BBE}" type="sibTrans" cxnId="{4A93EDEF-B34F-4309-BD2D-DFBB6712E40A}">
      <dgm:prSet/>
      <dgm:spPr/>
      <dgm:t>
        <a:bodyPr/>
        <a:lstStyle/>
        <a:p>
          <a:endParaRPr lang="ru-RU"/>
        </a:p>
      </dgm:t>
    </dgm:pt>
    <dgm:pt modelId="{FC49233D-19B9-4711-B1A3-BBA3351098F2}">
      <dgm:prSet phldrT="[Текст]"/>
      <dgm:spPr/>
      <dgm:t>
        <a:bodyPr/>
        <a:lstStyle/>
        <a:p>
          <a:r>
            <a:rPr lang="ru-RU" dirty="0" smtClean="0"/>
            <a:t>наглядно-дидактические материалы,</a:t>
          </a:r>
          <a:endParaRPr lang="ru-RU" dirty="0"/>
        </a:p>
      </dgm:t>
    </dgm:pt>
    <dgm:pt modelId="{2CFD133A-DD9E-4E44-8336-E6B96A6797E4}" type="parTrans" cxnId="{E5FD3F2D-A4ED-4207-9796-BA3B74ACEAEA}">
      <dgm:prSet/>
      <dgm:spPr/>
      <dgm:t>
        <a:bodyPr/>
        <a:lstStyle/>
        <a:p>
          <a:endParaRPr lang="ru-RU"/>
        </a:p>
      </dgm:t>
    </dgm:pt>
    <dgm:pt modelId="{91D40E45-9653-42A7-9118-D61279E3ADCA}" type="sibTrans" cxnId="{E5FD3F2D-A4ED-4207-9796-BA3B74ACEAEA}">
      <dgm:prSet/>
      <dgm:spPr/>
      <dgm:t>
        <a:bodyPr/>
        <a:lstStyle/>
        <a:p>
          <a:endParaRPr lang="ru-RU"/>
        </a:p>
      </dgm:t>
    </dgm:pt>
    <dgm:pt modelId="{C82582FA-4B91-453B-83A9-FBBAFAE1B936}">
      <dgm:prSet phldrT="[Текст]"/>
      <dgm:spPr/>
      <dgm:t>
        <a:bodyPr/>
        <a:lstStyle/>
        <a:p>
          <a:r>
            <a:rPr lang="ru-RU" dirty="0" smtClean="0"/>
            <a:t>Материально-технические</a:t>
          </a:r>
          <a:endParaRPr lang="ru-RU" dirty="0"/>
        </a:p>
      </dgm:t>
    </dgm:pt>
    <dgm:pt modelId="{4C8C1A01-7CB9-4BC0-87AF-2E16AAABDF2D}" type="parTrans" cxnId="{CB70941C-F3E4-4EDC-8220-7C19AABCD435}">
      <dgm:prSet/>
      <dgm:spPr/>
      <dgm:t>
        <a:bodyPr/>
        <a:lstStyle/>
        <a:p>
          <a:endParaRPr lang="ru-RU"/>
        </a:p>
      </dgm:t>
    </dgm:pt>
    <dgm:pt modelId="{B908076C-039D-41AB-B677-EA558D57EC1C}" type="sibTrans" cxnId="{CB70941C-F3E4-4EDC-8220-7C19AABCD435}">
      <dgm:prSet/>
      <dgm:spPr/>
      <dgm:t>
        <a:bodyPr/>
        <a:lstStyle/>
        <a:p>
          <a:endParaRPr lang="ru-RU"/>
        </a:p>
      </dgm:t>
    </dgm:pt>
    <dgm:pt modelId="{8A0AE637-B518-458E-A4AF-E385228C5011}">
      <dgm:prSet phldrT="[Текст]"/>
      <dgm:spPr/>
      <dgm:t>
        <a:bodyPr/>
        <a:lstStyle/>
        <a:p>
          <a:r>
            <a:rPr lang="ru-RU" dirty="0" smtClean="0"/>
            <a:t>ноутбук с подключением к Интернет-ресурсам;</a:t>
          </a:r>
          <a:endParaRPr lang="ru-RU" dirty="0"/>
        </a:p>
      </dgm:t>
    </dgm:pt>
    <dgm:pt modelId="{D95C8455-2F0F-4384-A6AF-72A9EF75CF41}" type="parTrans" cxnId="{54FA8C2B-8C34-4C1A-86EE-0E1685C36EBC}">
      <dgm:prSet/>
      <dgm:spPr/>
      <dgm:t>
        <a:bodyPr/>
        <a:lstStyle/>
        <a:p>
          <a:endParaRPr lang="ru-RU"/>
        </a:p>
      </dgm:t>
    </dgm:pt>
    <dgm:pt modelId="{617B1FF7-8DA5-48AE-AF0B-00C0A6AC9BB1}" type="sibTrans" cxnId="{54FA8C2B-8C34-4C1A-86EE-0E1685C36EBC}">
      <dgm:prSet/>
      <dgm:spPr/>
      <dgm:t>
        <a:bodyPr/>
        <a:lstStyle/>
        <a:p>
          <a:endParaRPr lang="ru-RU"/>
        </a:p>
      </dgm:t>
    </dgm:pt>
    <dgm:pt modelId="{BC59A33D-AED6-4C2A-B7D0-1F5C140EA204}">
      <dgm:prSet phldrT="[Текст]"/>
      <dgm:spPr/>
      <dgm:t>
        <a:bodyPr/>
        <a:lstStyle/>
        <a:p>
          <a:r>
            <a:rPr lang="ru-RU" dirty="0" smtClean="0"/>
            <a:t>Специальная литература,</a:t>
          </a:r>
          <a:endParaRPr lang="ru-RU" dirty="0"/>
        </a:p>
      </dgm:t>
    </dgm:pt>
    <dgm:pt modelId="{22DD184C-A04C-414F-9069-94440A031B86}" type="parTrans" cxnId="{60E814FB-B89B-417C-9662-440E0C2D8234}">
      <dgm:prSet/>
      <dgm:spPr/>
    </dgm:pt>
    <dgm:pt modelId="{00BDFB74-561C-45AF-9044-14DAEFF00DE9}" type="sibTrans" cxnId="{60E814FB-B89B-417C-9662-440E0C2D8234}">
      <dgm:prSet/>
      <dgm:spPr/>
    </dgm:pt>
    <dgm:pt modelId="{5693995A-43EA-4C15-AC5A-F3F3F285820D}">
      <dgm:prSet phldrT="[Текст]"/>
      <dgm:spPr/>
      <dgm:t>
        <a:bodyPr/>
        <a:lstStyle/>
        <a:p>
          <a:r>
            <a:rPr lang="ru-RU" dirty="0" smtClean="0"/>
            <a:t>Интернет ресурсы.</a:t>
          </a:r>
          <a:endParaRPr lang="ru-RU" dirty="0"/>
        </a:p>
      </dgm:t>
    </dgm:pt>
    <dgm:pt modelId="{8189B7CB-E799-4F5E-90BD-44EC4509F95E}" type="parTrans" cxnId="{9D4049DC-73D9-4148-A751-56F9307211F0}">
      <dgm:prSet/>
      <dgm:spPr/>
    </dgm:pt>
    <dgm:pt modelId="{B48762D1-D31D-4062-8804-2DAC491FBA70}" type="sibTrans" cxnId="{9D4049DC-73D9-4148-A751-56F9307211F0}">
      <dgm:prSet/>
      <dgm:spPr/>
    </dgm:pt>
    <dgm:pt modelId="{12409FF6-04B3-4ECE-862F-5B8BAB6F221A}">
      <dgm:prSet phldrT="[Текст]"/>
      <dgm:spPr/>
      <dgm:t>
        <a:bodyPr/>
        <a:lstStyle/>
        <a:p>
          <a:r>
            <a:rPr lang="ru-RU" dirty="0" smtClean="0"/>
            <a:t>детская библиотека,</a:t>
          </a:r>
          <a:endParaRPr lang="ru-RU" dirty="0"/>
        </a:p>
      </dgm:t>
    </dgm:pt>
    <dgm:pt modelId="{9E2B358B-4B14-4DC5-9C34-51AAD2ABF269}" type="parTrans" cxnId="{7BD3B546-7839-45DD-8B8E-DAE0E9EEC867}">
      <dgm:prSet/>
      <dgm:spPr/>
    </dgm:pt>
    <dgm:pt modelId="{45234CA0-F6FB-49C3-897B-C72D302DC8AA}" type="sibTrans" cxnId="{7BD3B546-7839-45DD-8B8E-DAE0E9EEC867}">
      <dgm:prSet/>
      <dgm:spPr/>
    </dgm:pt>
    <dgm:pt modelId="{2E383EEC-AE33-4650-977B-E83B871047DB}">
      <dgm:prSet/>
      <dgm:spPr/>
      <dgm:t>
        <a:bodyPr/>
        <a:lstStyle/>
        <a:p>
          <a:r>
            <a:rPr lang="ru-RU" dirty="0" smtClean="0"/>
            <a:t>наборы </a:t>
          </a:r>
          <a:r>
            <a:rPr lang="ru-RU" dirty="0" err="1" smtClean="0"/>
            <a:t>мультисенсорного</a:t>
          </a:r>
          <a:r>
            <a:rPr lang="ru-RU" dirty="0" smtClean="0"/>
            <a:t> пособия </a:t>
          </a:r>
          <a:r>
            <a:rPr lang="ru-RU" dirty="0" err="1" smtClean="0"/>
            <a:t>Нумикон</a:t>
          </a:r>
          <a:r>
            <a:rPr lang="ru-RU" dirty="0" smtClean="0"/>
            <a:t>;</a:t>
          </a:r>
          <a:endParaRPr lang="ru-RU" dirty="0"/>
        </a:p>
      </dgm:t>
    </dgm:pt>
    <dgm:pt modelId="{50BF3B0A-7F87-4599-BD49-D8701CB3379E}" type="parTrans" cxnId="{17E25B61-AD8A-48A6-B831-4736429F7C23}">
      <dgm:prSet/>
      <dgm:spPr/>
      <dgm:t>
        <a:bodyPr/>
        <a:lstStyle/>
        <a:p>
          <a:endParaRPr lang="ru-RU"/>
        </a:p>
      </dgm:t>
    </dgm:pt>
    <dgm:pt modelId="{736E1BC0-17C9-48F2-B456-60DFD7C6BB01}" type="sibTrans" cxnId="{17E25B61-AD8A-48A6-B831-4736429F7C23}">
      <dgm:prSet/>
      <dgm:spPr/>
      <dgm:t>
        <a:bodyPr/>
        <a:lstStyle/>
        <a:p>
          <a:endParaRPr lang="ru-RU"/>
        </a:p>
      </dgm:t>
    </dgm:pt>
    <dgm:pt modelId="{C9AFB50F-F0A6-4573-8D25-E16AC4EC3C25}">
      <dgm:prSet/>
      <dgm:spPr/>
      <dgm:t>
        <a:bodyPr/>
        <a:lstStyle/>
        <a:p>
          <a:r>
            <a:rPr lang="ru-RU" dirty="0" smtClean="0"/>
            <a:t>карты с заданиями; </a:t>
          </a:r>
          <a:endParaRPr lang="ru-RU" dirty="0"/>
        </a:p>
      </dgm:t>
    </dgm:pt>
    <dgm:pt modelId="{105A6968-2C0B-4188-A55A-066108AABC63}" type="parTrans" cxnId="{C77C6E0B-1058-4401-B134-BA3457740FB1}">
      <dgm:prSet/>
      <dgm:spPr/>
      <dgm:t>
        <a:bodyPr/>
        <a:lstStyle/>
        <a:p>
          <a:endParaRPr lang="ru-RU"/>
        </a:p>
      </dgm:t>
    </dgm:pt>
    <dgm:pt modelId="{16E37DDF-CBF6-4AB7-B10F-B586F4F057AA}" type="sibTrans" cxnId="{C77C6E0B-1058-4401-B134-BA3457740FB1}">
      <dgm:prSet/>
      <dgm:spPr/>
      <dgm:t>
        <a:bodyPr/>
        <a:lstStyle/>
        <a:p>
          <a:endParaRPr lang="ru-RU"/>
        </a:p>
      </dgm:t>
    </dgm:pt>
    <dgm:pt modelId="{31DE7398-A0AD-4601-84F9-790BA392D948}">
      <dgm:prSet/>
      <dgm:spPr/>
      <dgm:t>
        <a:bodyPr/>
        <a:lstStyle/>
        <a:p>
          <a:r>
            <a:rPr lang="ru-RU" dirty="0" err="1" smtClean="0"/>
            <a:t>аудиотека</a:t>
          </a:r>
          <a:endParaRPr lang="ru-RU" dirty="0"/>
        </a:p>
      </dgm:t>
    </dgm:pt>
    <dgm:pt modelId="{71A876F7-8135-454D-9BC7-7E2016F4912F}" type="parTrans" cxnId="{9870DB76-8674-4EB7-BA22-574548943DB6}">
      <dgm:prSet/>
      <dgm:spPr/>
      <dgm:t>
        <a:bodyPr/>
        <a:lstStyle/>
        <a:p>
          <a:endParaRPr lang="ru-RU"/>
        </a:p>
      </dgm:t>
    </dgm:pt>
    <dgm:pt modelId="{635D01B1-1EF3-427D-B268-EB388B735F21}" type="sibTrans" cxnId="{9870DB76-8674-4EB7-BA22-574548943DB6}">
      <dgm:prSet/>
      <dgm:spPr/>
      <dgm:t>
        <a:bodyPr/>
        <a:lstStyle/>
        <a:p>
          <a:endParaRPr lang="ru-RU"/>
        </a:p>
      </dgm:t>
    </dgm:pt>
    <dgm:pt modelId="{8CEAC3BD-9D96-43F3-9231-1307410BEC2F}" type="pres">
      <dgm:prSet presAssocID="{17502538-CD81-4FBC-AFF6-5F121F7CF2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BF9B0B-F0A4-4CC3-BDD3-772A76746CEB}" type="pres">
      <dgm:prSet presAssocID="{8A07B94E-9293-4A8C-AC07-651104C6BCB1}" presName="composite" presStyleCnt="0"/>
      <dgm:spPr/>
    </dgm:pt>
    <dgm:pt modelId="{8801A63D-D22D-48FE-8E7B-EB3D42805BDC}" type="pres">
      <dgm:prSet presAssocID="{8A07B94E-9293-4A8C-AC07-651104C6BCB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0D428-4D79-4084-8F70-70DCBEEEDB40}" type="pres">
      <dgm:prSet presAssocID="{8A07B94E-9293-4A8C-AC07-651104C6BCB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ED820-03B6-4934-BBED-C14435DA5639}" type="pres">
      <dgm:prSet presAssocID="{75BCE36A-AC6A-4E85-A2C6-0B54AC455BE8}" presName="space" presStyleCnt="0"/>
      <dgm:spPr/>
    </dgm:pt>
    <dgm:pt modelId="{BA111D40-B814-4FAF-BEA9-5A4B7D406706}" type="pres">
      <dgm:prSet presAssocID="{207F3012-65FD-4838-8389-8FF9658C5552}" presName="composite" presStyleCnt="0"/>
      <dgm:spPr/>
    </dgm:pt>
    <dgm:pt modelId="{0011A02E-9D6B-462B-A1B3-0E3C2375FAAF}" type="pres">
      <dgm:prSet presAssocID="{207F3012-65FD-4838-8389-8FF9658C555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2307E-91B8-4D5C-BF69-B92815551867}" type="pres">
      <dgm:prSet presAssocID="{207F3012-65FD-4838-8389-8FF9658C555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C40A3-B266-4EFA-A221-B121120C43B3}" type="pres">
      <dgm:prSet presAssocID="{FB9CA348-2971-4A8F-BB0D-759434A89BBE}" presName="space" presStyleCnt="0"/>
      <dgm:spPr/>
    </dgm:pt>
    <dgm:pt modelId="{1973821A-EE1F-47B3-9D3D-149CD5AF708D}" type="pres">
      <dgm:prSet presAssocID="{C82582FA-4B91-453B-83A9-FBBAFAE1B936}" presName="composite" presStyleCnt="0"/>
      <dgm:spPr/>
    </dgm:pt>
    <dgm:pt modelId="{9234502B-E347-489B-90EA-36BBB9331058}" type="pres">
      <dgm:prSet presAssocID="{C82582FA-4B91-453B-83A9-FBBAFAE1B93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6783C-5975-4DC0-81AC-96D216C751C0}" type="pres">
      <dgm:prSet presAssocID="{C82582FA-4B91-453B-83A9-FBBAFAE1B93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4E2DD4-EF17-4808-B0C6-EAA1A6137863}" type="presOf" srcId="{41A8EECC-2684-442F-9405-DB6286B209D8}" destId="{3E50D428-4D79-4084-8F70-70DCBEEEDB40}" srcOrd="0" destOrd="0" presId="urn:microsoft.com/office/officeart/2005/8/layout/hList1"/>
    <dgm:cxn modelId="{E5FD3F2D-A4ED-4207-9796-BA3B74ACEAEA}" srcId="{207F3012-65FD-4838-8389-8FF9658C5552}" destId="{FC49233D-19B9-4711-B1A3-BBA3351098F2}" srcOrd="0" destOrd="0" parTransId="{2CFD133A-DD9E-4E44-8336-E6B96A6797E4}" sibTransId="{91D40E45-9653-42A7-9118-D61279E3ADCA}"/>
    <dgm:cxn modelId="{B23E8214-9542-439A-B388-2F3829F3A014}" type="presOf" srcId="{5693995A-43EA-4C15-AC5A-F3F3F285820D}" destId="{6BC2307E-91B8-4D5C-BF69-B92815551867}" srcOrd="0" destOrd="3" presId="urn:microsoft.com/office/officeart/2005/8/layout/hList1"/>
    <dgm:cxn modelId="{487D6AF8-CF6E-4536-B3EF-6F6A68277F29}" type="presOf" srcId="{BC59A33D-AED6-4C2A-B7D0-1F5C140EA204}" destId="{6BC2307E-91B8-4D5C-BF69-B92815551867}" srcOrd="0" destOrd="1" presId="urn:microsoft.com/office/officeart/2005/8/layout/hList1"/>
    <dgm:cxn modelId="{54FA8C2B-8C34-4C1A-86EE-0E1685C36EBC}" srcId="{C82582FA-4B91-453B-83A9-FBBAFAE1B936}" destId="{8A0AE637-B518-458E-A4AF-E385228C5011}" srcOrd="0" destOrd="0" parTransId="{D95C8455-2F0F-4384-A6AF-72A9EF75CF41}" sibTransId="{617B1FF7-8DA5-48AE-AF0B-00C0A6AC9BB1}"/>
    <dgm:cxn modelId="{1066E664-2BA6-4A8C-85C7-894D822BFB44}" type="presOf" srcId="{FC49233D-19B9-4711-B1A3-BBA3351098F2}" destId="{6BC2307E-91B8-4D5C-BF69-B92815551867}" srcOrd="0" destOrd="0" presId="urn:microsoft.com/office/officeart/2005/8/layout/hList1"/>
    <dgm:cxn modelId="{44C47E12-53A9-41BF-A1B2-6292A3E245FD}" type="presOf" srcId="{C9AFB50F-F0A6-4573-8D25-E16AC4EC3C25}" destId="{05A6783C-5975-4DC0-81AC-96D216C751C0}" srcOrd="0" destOrd="2" presId="urn:microsoft.com/office/officeart/2005/8/layout/hList1"/>
    <dgm:cxn modelId="{C081B73E-5BFF-46CC-88A8-205286306F0B}" type="presOf" srcId="{8A0AE637-B518-458E-A4AF-E385228C5011}" destId="{05A6783C-5975-4DC0-81AC-96D216C751C0}" srcOrd="0" destOrd="0" presId="urn:microsoft.com/office/officeart/2005/8/layout/hList1"/>
    <dgm:cxn modelId="{CC4A63D2-BF23-4106-9129-24CD90C5D182}" type="presOf" srcId="{17502538-CD81-4FBC-AFF6-5F121F7CF249}" destId="{8CEAC3BD-9D96-43F3-9231-1307410BEC2F}" srcOrd="0" destOrd="0" presId="urn:microsoft.com/office/officeart/2005/8/layout/hList1"/>
    <dgm:cxn modelId="{59D4F497-FC60-4125-BFDD-697CA371A2A7}" type="presOf" srcId="{207F3012-65FD-4838-8389-8FF9658C5552}" destId="{0011A02E-9D6B-462B-A1B3-0E3C2375FAAF}" srcOrd="0" destOrd="0" presId="urn:microsoft.com/office/officeart/2005/8/layout/hList1"/>
    <dgm:cxn modelId="{CB70941C-F3E4-4EDC-8220-7C19AABCD435}" srcId="{17502538-CD81-4FBC-AFF6-5F121F7CF249}" destId="{C82582FA-4B91-453B-83A9-FBBAFAE1B936}" srcOrd="2" destOrd="0" parTransId="{4C8C1A01-7CB9-4BC0-87AF-2E16AAABDF2D}" sibTransId="{B908076C-039D-41AB-B677-EA558D57EC1C}"/>
    <dgm:cxn modelId="{463B3237-0FCD-4F43-9371-4E05F8A87BAD}" type="presOf" srcId="{2E383EEC-AE33-4650-977B-E83B871047DB}" destId="{05A6783C-5975-4DC0-81AC-96D216C751C0}" srcOrd="0" destOrd="1" presId="urn:microsoft.com/office/officeart/2005/8/layout/hList1"/>
    <dgm:cxn modelId="{4A93EDEF-B34F-4309-BD2D-DFBB6712E40A}" srcId="{17502538-CD81-4FBC-AFF6-5F121F7CF249}" destId="{207F3012-65FD-4838-8389-8FF9658C5552}" srcOrd="1" destOrd="0" parTransId="{A8786EED-9C45-45A5-B94B-AECC0F0A9D56}" sibTransId="{FB9CA348-2971-4A8F-BB0D-759434A89BBE}"/>
    <dgm:cxn modelId="{9D4049DC-73D9-4148-A751-56F9307211F0}" srcId="{207F3012-65FD-4838-8389-8FF9658C5552}" destId="{5693995A-43EA-4C15-AC5A-F3F3F285820D}" srcOrd="3" destOrd="0" parTransId="{8189B7CB-E799-4F5E-90BD-44EC4509F95E}" sibTransId="{B48762D1-D31D-4062-8804-2DAC491FBA70}"/>
    <dgm:cxn modelId="{796C2144-5883-47D4-B82E-A7CFF638C85D}" type="presOf" srcId="{31DE7398-A0AD-4601-84F9-790BA392D948}" destId="{05A6783C-5975-4DC0-81AC-96D216C751C0}" srcOrd="0" destOrd="3" presId="urn:microsoft.com/office/officeart/2005/8/layout/hList1"/>
    <dgm:cxn modelId="{60E814FB-B89B-417C-9662-440E0C2D8234}" srcId="{207F3012-65FD-4838-8389-8FF9658C5552}" destId="{BC59A33D-AED6-4C2A-B7D0-1F5C140EA204}" srcOrd="1" destOrd="0" parTransId="{22DD184C-A04C-414F-9069-94440A031B86}" sibTransId="{00BDFB74-561C-45AF-9044-14DAEFF00DE9}"/>
    <dgm:cxn modelId="{C77C6E0B-1058-4401-B134-BA3457740FB1}" srcId="{C82582FA-4B91-453B-83A9-FBBAFAE1B936}" destId="{C9AFB50F-F0A6-4573-8D25-E16AC4EC3C25}" srcOrd="2" destOrd="0" parTransId="{105A6968-2C0B-4188-A55A-066108AABC63}" sibTransId="{16E37DDF-CBF6-4AB7-B10F-B586F4F057AA}"/>
    <dgm:cxn modelId="{C36CF085-CDA5-4CC2-AE0E-6E0F3BE559D3}" type="presOf" srcId="{12409FF6-04B3-4ECE-862F-5B8BAB6F221A}" destId="{6BC2307E-91B8-4D5C-BF69-B92815551867}" srcOrd="0" destOrd="2" presId="urn:microsoft.com/office/officeart/2005/8/layout/hList1"/>
    <dgm:cxn modelId="{9870DB76-8674-4EB7-BA22-574548943DB6}" srcId="{C82582FA-4B91-453B-83A9-FBBAFAE1B936}" destId="{31DE7398-A0AD-4601-84F9-790BA392D948}" srcOrd="3" destOrd="0" parTransId="{71A876F7-8135-454D-9BC7-7E2016F4912F}" sibTransId="{635D01B1-1EF3-427D-B268-EB388B735F21}"/>
    <dgm:cxn modelId="{3109F109-587B-45DE-9198-FB9BD98EAED1}" type="presOf" srcId="{8A07B94E-9293-4A8C-AC07-651104C6BCB1}" destId="{8801A63D-D22D-48FE-8E7B-EB3D42805BDC}" srcOrd="0" destOrd="0" presId="urn:microsoft.com/office/officeart/2005/8/layout/hList1"/>
    <dgm:cxn modelId="{17E25B61-AD8A-48A6-B831-4736429F7C23}" srcId="{C82582FA-4B91-453B-83A9-FBBAFAE1B936}" destId="{2E383EEC-AE33-4650-977B-E83B871047DB}" srcOrd="1" destOrd="0" parTransId="{50BF3B0A-7F87-4599-BD49-D8701CB3379E}" sibTransId="{736E1BC0-17C9-48F2-B456-60DFD7C6BB01}"/>
    <dgm:cxn modelId="{A04E935F-ECEC-43B5-8600-A31790BD2188}" srcId="{8A07B94E-9293-4A8C-AC07-651104C6BCB1}" destId="{41A8EECC-2684-442F-9405-DB6286B209D8}" srcOrd="0" destOrd="0" parTransId="{C02983A8-3445-404C-A179-414F188892B2}" sibTransId="{06A50475-5F7B-4178-AB40-7874D2B5B609}"/>
    <dgm:cxn modelId="{8B750AE5-B67C-4D65-A785-592F5D9AE145}" type="presOf" srcId="{C82582FA-4B91-453B-83A9-FBBAFAE1B936}" destId="{9234502B-E347-489B-90EA-36BBB9331058}" srcOrd="0" destOrd="0" presId="urn:microsoft.com/office/officeart/2005/8/layout/hList1"/>
    <dgm:cxn modelId="{7BD3B546-7839-45DD-8B8E-DAE0E9EEC867}" srcId="{207F3012-65FD-4838-8389-8FF9658C5552}" destId="{12409FF6-04B3-4ECE-862F-5B8BAB6F221A}" srcOrd="2" destOrd="0" parTransId="{9E2B358B-4B14-4DC5-9C34-51AAD2ABF269}" sibTransId="{45234CA0-F6FB-49C3-897B-C72D302DC8AA}"/>
    <dgm:cxn modelId="{3707D99D-A23F-49FB-8665-DF263E441925}" srcId="{17502538-CD81-4FBC-AFF6-5F121F7CF249}" destId="{8A07B94E-9293-4A8C-AC07-651104C6BCB1}" srcOrd="0" destOrd="0" parTransId="{145655AA-E4EC-4B5C-9E7D-6187E77886D4}" sibTransId="{75BCE36A-AC6A-4E85-A2C6-0B54AC455BE8}"/>
    <dgm:cxn modelId="{931BB476-C9FA-464E-9471-EC02D902D379}" type="presParOf" srcId="{8CEAC3BD-9D96-43F3-9231-1307410BEC2F}" destId="{8CBF9B0B-F0A4-4CC3-BDD3-772A76746CEB}" srcOrd="0" destOrd="0" presId="urn:microsoft.com/office/officeart/2005/8/layout/hList1"/>
    <dgm:cxn modelId="{D481A0B1-6E26-4B86-B404-D422AB6EADBA}" type="presParOf" srcId="{8CBF9B0B-F0A4-4CC3-BDD3-772A76746CEB}" destId="{8801A63D-D22D-48FE-8E7B-EB3D42805BDC}" srcOrd="0" destOrd="0" presId="urn:microsoft.com/office/officeart/2005/8/layout/hList1"/>
    <dgm:cxn modelId="{D9ABA845-552E-4357-BAE7-7A0936B41E32}" type="presParOf" srcId="{8CBF9B0B-F0A4-4CC3-BDD3-772A76746CEB}" destId="{3E50D428-4D79-4084-8F70-70DCBEEEDB40}" srcOrd="1" destOrd="0" presId="urn:microsoft.com/office/officeart/2005/8/layout/hList1"/>
    <dgm:cxn modelId="{F05904CE-24F6-4E84-9E2F-DA91380C5A0D}" type="presParOf" srcId="{8CEAC3BD-9D96-43F3-9231-1307410BEC2F}" destId="{91EED820-03B6-4934-BBED-C14435DA5639}" srcOrd="1" destOrd="0" presId="urn:microsoft.com/office/officeart/2005/8/layout/hList1"/>
    <dgm:cxn modelId="{B04568F6-7907-495F-B186-73406FF3C878}" type="presParOf" srcId="{8CEAC3BD-9D96-43F3-9231-1307410BEC2F}" destId="{BA111D40-B814-4FAF-BEA9-5A4B7D406706}" srcOrd="2" destOrd="0" presId="urn:microsoft.com/office/officeart/2005/8/layout/hList1"/>
    <dgm:cxn modelId="{1423201D-22B8-472F-B4D5-475A6C9D35A2}" type="presParOf" srcId="{BA111D40-B814-4FAF-BEA9-5A4B7D406706}" destId="{0011A02E-9D6B-462B-A1B3-0E3C2375FAAF}" srcOrd="0" destOrd="0" presId="urn:microsoft.com/office/officeart/2005/8/layout/hList1"/>
    <dgm:cxn modelId="{28059A3C-6DF7-48F3-A953-149A7559B0A4}" type="presParOf" srcId="{BA111D40-B814-4FAF-BEA9-5A4B7D406706}" destId="{6BC2307E-91B8-4D5C-BF69-B92815551867}" srcOrd="1" destOrd="0" presId="urn:microsoft.com/office/officeart/2005/8/layout/hList1"/>
    <dgm:cxn modelId="{1821E13C-9DD2-4A42-A149-978E1A726149}" type="presParOf" srcId="{8CEAC3BD-9D96-43F3-9231-1307410BEC2F}" destId="{B9CC40A3-B266-4EFA-A221-B121120C43B3}" srcOrd="3" destOrd="0" presId="urn:microsoft.com/office/officeart/2005/8/layout/hList1"/>
    <dgm:cxn modelId="{16308299-651B-41C3-9859-3702EE7F05EB}" type="presParOf" srcId="{8CEAC3BD-9D96-43F3-9231-1307410BEC2F}" destId="{1973821A-EE1F-47B3-9D3D-149CD5AF708D}" srcOrd="4" destOrd="0" presId="urn:microsoft.com/office/officeart/2005/8/layout/hList1"/>
    <dgm:cxn modelId="{DAA2BE5C-EBC7-494F-ADDC-3ABBBC2326FD}" type="presParOf" srcId="{1973821A-EE1F-47B3-9D3D-149CD5AF708D}" destId="{9234502B-E347-489B-90EA-36BBB9331058}" srcOrd="0" destOrd="0" presId="urn:microsoft.com/office/officeart/2005/8/layout/hList1"/>
    <dgm:cxn modelId="{205C3FB7-CDCB-4BC0-9BC1-A44322BD4721}" type="presParOf" srcId="{1973821A-EE1F-47B3-9D3D-149CD5AF708D}" destId="{05A6783C-5975-4DC0-81AC-96D216C751C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2657FD-5963-4613-AA95-5DB8F703F614}" type="doc">
      <dgm:prSet loTypeId="urn:microsoft.com/office/officeart/2005/8/layout/vList5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F7F96905-DEFC-4089-8AE7-AA216A617628}">
      <dgm:prSet phldrT="[Текст]"/>
      <dgm:spPr/>
      <dgm:t>
        <a:bodyPr/>
        <a:lstStyle/>
        <a:p>
          <a:r>
            <a:rPr lang="ru-RU" dirty="0" smtClean="0"/>
            <a:t>1 этап: Ознакомительный (игровой)</a:t>
          </a:r>
          <a:endParaRPr lang="ru-RU" dirty="0"/>
        </a:p>
      </dgm:t>
    </dgm:pt>
    <dgm:pt modelId="{18115CF1-D2F8-4DB8-BFF3-6D38CDC7E5C7}" type="parTrans" cxnId="{09F8A500-3BAF-4C42-89BE-22B7823A34BE}">
      <dgm:prSet/>
      <dgm:spPr/>
      <dgm:t>
        <a:bodyPr/>
        <a:lstStyle/>
        <a:p>
          <a:endParaRPr lang="ru-RU"/>
        </a:p>
      </dgm:t>
    </dgm:pt>
    <dgm:pt modelId="{6708B066-638D-4754-B565-A71C9806285F}" type="sibTrans" cxnId="{09F8A500-3BAF-4C42-89BE-22B7823A34BE}">
      <dgm:prSet/>
      <dgm:spPr/>
      <dgm:t>
        <a:bodyPr/>
        <a:lstStyle/>
        <a:p>
          <a:endParaRPr lang="ru-RU"/>
        </a:p>
      </dgm:t>
    </dgm:pt>
    <dgm:pt modelId="{2D2F47DB-037A-4F85-9B36-2DE219D557F3}">
      <dgm:prSet phldrT="[Текст]"/>
      <dgm:spPr/>
      <dgm:t>
        <a:bodyPr/>
        <a:lstStyle/>
        <a:p>
          <a:r>
            <a:rPr lang="ru-RU" altLang="ru-RU" dirty="0" smtClean="0">
              <a:latin typeface="Times New Roman" pitchFamily="18" charset="0"/>
              <a:cs typeface="Times New Roman" pitchFamily="18" charset="0"/>
            </a:rPr>
            <a:t>Через различные сенсорные игры с шаблонами (раскрашивание красками, оттиски на пластилине , конструирование машинок, мебели, домиков, освоение пространства доски формами </a:t>
          </a:r>
          <a:r>
            <a:rPr lang="ru-RU" altLang="ru-RU" dirty="0" err="1" smtClean="0">
              <a:latin typeface="Times New Roman" pitchFamily="18" charset="0"/>
              <a:cs typeface="Times New Roman" pitchFamily="18" charset="0"/>
            </a:rPr>
            <a:t>Нумикона</a:t>
          </a:r>
          <a:r>
            <a:rPr lang="ru-RU" altLang="ru-RU" dirty="0" smtClean="0">
              <a:latin typeface="Times New Roman" pitchFamily="18" charset="0"/>
              <a:cs typeface="Times New Roman" pitchFamily="18" charset="0"/>
            </a:rPr>
            <a:t> и т.д. Все детали воспринимаются целостно и глобально. </a:t>
          </a:r>
          <a:endParaRPr lang="ru-RU" dirty="0"/>
        </a:p>
      </dgm:t>
    </dgm:pt>
    <dgm:pt modelId="{693C2233-C84B-4B5D-A030-37CC002BDC98}" type="parTrans" cxnId="{A4CA15E0-812F-41A4-9B8F-AAE6A3BFFFB0}">
      <dgm:prSet/>
      <dgm:spPr/>
      <dgm:t>
        <a:bodyPr/>
        <a:lstStyle/>
        <a:p>
          <a:endParaRPr lang="ru-RU"/>
        </a:p>
      </dgm:t>
    </dgm:pt>
    <dgm:pt modelId="{9447A1B5-DE80-4D5E-B75F-EB91AAA4D040}" type="sibTrans" cxnId="{A4CA15E0-812F-41A4-9B8F-AAE6A3BFFFB0}">
      <dgm:prSet/>
      <dgm:spPr/>
      <dgm:t>
        <a:bodyPr/>
        <a:lstStyle/>
        <a:p>
          <a:endParaRPr lang="ru-RU"/>
        </a:p>
      </dgm:t>
    </dgm:pt>
    <dgm:pt modelId="{EF633917-F5C8-4BEA-9183-F20FABB45068}">
      <dgm:prSet phldrT="[Текст]"/>
      <dgm:spPr/>
      <dgm:t>
        <a:bodyPr/>
        <a:lstStyle/>
        <a:p>
          <a:r>
            <a:rPr lang="ru-RU" dirty="0" smtClean="0"/>
            <a:t>2 этап: </a:t>
          </a:r>
        </a:p>
        <a:p>
          <a:r>
            <a:rPr lang="ru-RU" dirty="0" smtClean="0"/>
            <a:t>Конструирование</a:t>
          </a:r>
          <a:endParaRPr lang="ru-RU" dirty="0"/>
        </a:p>
      </dgm:t>
    </dgm:pt>
    <dgm:pt modelId="{1C982958-0CA8-4D44-A222-7B557D78B0B7}" type="parTrans" cxnId="{0CB89BFE-4CC6-4A0F-8F7E-13712E5A0193}">
      <dgm:prSet/>
      <dgm:spPr/>
      <dgm:t>
        <a:bodyPr/>
        <a:lstStyle/>
        <a:p>
          <a:endParaRPr lang="ru-RU"/>
        </a:p>
      </dgm:t>
    </dgm:pt>
    <dgm:pt modelId="{4F0981D0-BD17-4AE5-A2ED-4559FA937FFD}" type="sibTrans" cxnId="{0CB89BFE-4CC6-4A0F-8F7E-13712E5A0193}">
      <dgm:prSet/>
      <dgm:spPr/>
      <dgm:t>
        <a:bodyPr/>
        <a:lstStyle/>
        <a:p>
          <a:endParaRPr lang="ru-RU"/>
        </a:p>
      </dgm:t>
    </dgm:pt>
    <dgm:pt modelId="{B66B44AF-3051-42DE-A29A-A02CF8C04954}">
      <dgm:prSet phldrT="[Текст]"/>
      <dgm:spPr/>
      <dgm:t>
        <a:bodyPr/>
        <a:lstStyle/>
        <a:p>
          <a:r>
            <a:rPr lang="ru-RU" altLang="ru-RU" dirty="0" smtClean="0">
              <a:latin typeface="Times New Roman" pitchFamily="18" charset="0"/>
              <a:cs typeface="Times New Roman" pitchFamily="18" charset="0"/>
            </a:rPr>
            <a:t>Освоение пространства и закрепление понятий о различных цветах. Постепенно количество элементов в последовательностях увеличивается.</a:t>
          </a:r>
          <a:endParaRPr lang="ru-RU" dirty="0"/>
        </a:p>
      </dgm:t>
    </dgm:pt>
    <dgm:pt modelId="{F82F0814-3741-498F-BAF7-058BAD3D2240}" type="parTrans" cxnId="{916390EA-CD80-4D0D-8DEF-B3531458EE25}">
      <dgm:prSet/>
      <dgm:spPr/>
      <dgm:t>
        <a:bodyPr/>
        <a:lstStyle/>
        <a:p>
          <a:endParaRPr lang="ru-RU"/>
        </a:p>
      </dgm:t>
    </dgm:pt>
    <dgm:pt modelId="{5332CB81-A188-4899-B4DD-07ED741D34DC}" type="sibTrans" cxnId="{916390EA-CD80-4D0D-8DEF-B3531458EE25}">
      <dgm:prSet/>
      <dgm:spPr/>
      <dgm:t>
        <a:bodyPr/>
        <a:lstStyle/>
        <a:p>
          <a:endParaRPr lang="ru-RU"/>
        </a:p>
      </dgm:t>
    </dgm:pt>
    <dgm:pt modelId="{AFBABB2A-C0E9-4E55-BE73-1B4B84CD7DD6}">
      <dgm:prSet phldrT="[Текст]"/>
      <dgm:spPr/>
      <dgm:t>
        <a:bodyPr/>
        <a:lstStyle/>
        <a:p>
          <a:r>
            <a:rPr lang="ru-RU" dirty="0" smtClean="0"/>
            <a:t>3 этап:</a:t>
          </a:r>
        </a:p>
        <a:p>
          <a:r>
            <a:rPr lang="ru-RU" dirty="0" smtClean="0"/>
            <a:t>Обучение счету</a:t>
          </a:r>
          <a:endParaRPr lang="ru-RU" dirty="0"/>
        </a:p>
      </dgm:t>
    </dgm:pt>
    <dgm:pt modelId="{472FF4C0-66DD-4585-BFF8-F0B6BAF9E7D5}" type="parTrans" cxnId="{6A5EFD4E-8F46-42CE-A694-87E29E3AF079}">
      <dgm:prSet/>
      <dgm:spPr/>
      <dgm:t>
        <a:bodyPr/>
        <a:lstStyle/>
        <a:p>
          <a:endParaRPr lang="ru-RU"/>
        </a:p>
      </dgm:t>
    </dgm:pt>
    <dgm:pt modelId="{92583269-AF3C-457D-94D8-0CEB06C2FCC2}" type="sibTrans" cxnId="{6A5EFD4E-8F46-42CE-A694-87E29E3AF079}">
      <dgm:prSet/>
      <dgm:spPr/>
      <dgm:t>
        <a:bodyPr/>
        <a:lstStyle/>
        <a:p>
          <a:endParaRPr lang="ru-RU"/>
        </a:p>
      </dgm:t>
    </dgm:pt>
    <dgm:pt modelId="{17B38D54-8CDA-4AD9-B860-2A4D0216D3C2}">
      <dgm:prSet phldrT="[Текст]"/>
      <dgm:spPr/>
      <dgm:t>
        <a:bodyPr/>
        <a:lstStyle/>
        <a:p>
          <a:r>
            <a:rPr lang="ru-RU" altLang="ru-RU" dirty="0" smtClean="0">
              <a:latin typeface="Times New Roman" pitchFamily="18" charset="0"/>
              <a:cs typeface="Times New Roman" pitchFamily="18" charset="0"/>
            </a:rPr>
            <a:t>Дети знакомятся с цифрами и начинают работать с числовым рядом.</a:t>
          </a:r>
          <a:endParaRPr lang="ru-RU" dirty="0"/>
        </a:p>
      </dgm:t>
    </dgm:pt>
    <dgm:pt modelId="{9B9F75EC-B756-4A70-8A56-B32C2847FB11}" type="parTrans" cxnId="{B9A697AC-C94F-45D5-A1FD-81261C15D3D9}">
      <dgm:prSet/>
      <dgm:spPr/>
      <dgm:t>
        <a:bodyPr/>
        <a:lstStyle/>
        <a:p>
          <a:endParaRPr lang="ru-RU"/>
        </a:p>
      </dgm:t>
    </dgm:pt>
    <dgm:pt modelId="{E68AA549-E46B-4E17-9311-C352357E8320}" type="sibTrans" cxnId="{B9A697AC-C94F-45D5-A1FD-81261C15D3D9}">
      <dgm:prSet/>
      <dgm:spPr/>
      <dgm:t>
        <a:bodyPr/>
        <a:lstStyle/>
        <a:p>
          <a:endParaRPr lang="ru-RU"/>
        </a:p>
      </dgm:t>
    </dgm:pt>
    <dgm:pt modelId="{D00D6EBE-A163-4EB4-B7CC-836C9222A341}" type="pres">
      <dgm:prSet presAssocID="{D62657FD-5963-4613-AA95-5DB8F703F6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6F86BB-2694-4D1F-A4DD-3AF64A2DDB5D}" type="pres">
      <dgm:prSet presAssocID="{F7F96905-DEFC-4089-8AE7-AA216A617628}" presName="linNode" presStyleCnt="0"/>
      <dgm:spPr/>
    </dgm:pt>
    <dgm:pt modelId="{AB031C0D-836D-40CA-8536-82E48CA8438E}" type="pres">
      <dgm:prSet presAssocID="{F7F96905-DEFC-4089-8AE7-AA216A61762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0437C-B013-4E23-9774-A87E4A6BD577}" type="pres">
      <dgm:prSet presAssocID="{F7F96905-DEFC-4089-8AE7-AA216A617628}" presName="descendantText" presStyleLbl="alignAccFollowNode1" presStyleIdx="0" presStyleCnt="3" custScaleY="123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13BCC-D6DE-4A78-9639-649E9F023885}" type="pres">
      <dgm:prSet presAssocID="{6708B066-638D-4754-B565-A71C9806285F}" presName="sp" presStyleCnt="0"/>
      <dgm:spPr/>
    </dgm:pt>
    <dgm:pt modelId="{912ED649-23A7-4CE2-A9BD-3136FEDD9CFD}" type="pres">
      <dgm:prSet presAssocID="{EF633917-F5C8-4BEA-9183-F20FABB45068}" presName="linNode" presStyleCnt="0"/>
      <dgm:spPr/>
    </dgm:pt>
    <dgm:pt modelId="{E7B88D8A-850B-4535-8982-1F8DC3F8EED4}" type="pres">
      <dgm:prSet presAssocID="{EF633917-F5C8-4BEA-9183-F20FABB4506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CC5E9D-864F-4705-8E97-2B5AD4A3FC73}" type="pres">
      <dgm:prSet presAssocID="{EF633917-F5C8-4BEA-9183-F20FABB45068}" presName="descendantText" presStyleLbl="alignAccFollowNode1" presStyleIdx="1" presStyleCnt="3" custScaleY="140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F9956-5688-4F0E-9F21-B3EE722706BF}" type="pres">
      <dgm:prSet presAssocID="{4F0981D0-BD17-4AE5-A2ED-4559FA937FFD}" presName="sp" presStyleCnt="0"/>
      <dgm:spPr/>
    </dgm:pt>
    <dgm:pt modelId="{3A020899-80BA-4CEC-BDA5-CC026EC953F6}" type="pres">
      <dgm:prSet presAssocID="{AFBABB2A-C0E9-4E55-BE73-1B4B84CD7DD6}" presName="linNode" presStyleCnt="0"/>
      <dgm:spPr/>
    </dgm:pt>
    <dgm:pt modelId="{DDE99B6A-AF98-4920-B0BA-38507A82256E}" type="pres">
      <dgm:prSet presAssocID="{AFBABB2A-C0E9-4E55-BE73-1B4B84CD7DD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7BDDD-D817-4625-AC4B-F3396D74602A}" type="pres">
      <dgm:prSet presAssocID="{AFBABB2A-C0E9-4E55-BE73-1B4B84CD7DD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5EFD4E-8F46-42CE-A694-87E29E3AF079}" srcId="{D62657FD-5963-4613-AA95-5DB8F703F614}" destId="{AFBABB2A-C0E9-4E55-BE73-1B4B84CD7DD6}" srcOrd="2" destOrd="0" parTransId="{472FF4C0-66DD-4585-BFF8-F0B6BAF9E7D5}" sibTransId="{92583269-AF3C-457D-94D8-0CEB06C2FCC2}"/>
    <dgm:cxn modelId="{09F8A500-3BAF-4C42-89BE-22B7823A34BE}" srcId="{D62657FD-5963-4613-AA95-5DB8F703F614}" destId="{F7F96905-DEFC-4089-8AE7-AA216A617628}" srcOrd="0" destOrd="0" parTransId="{18115CF1-D2F8-4DB8-BFF3-6D38CDC7E5C7}" sibTransId="{6708B066-638D-4754-B565-A71C9806285F}"/>
    <dgm:cxn modelId="{CAEC6B7C-1910-49E9-BF05-1BFAE0441F72}" type="presOf" srcId="{B66B44AF-3051-42DE-A29A-A02CF8C04954}" destId="{DDCC5E9D-864F-4705-8E97-2B5AD4A3FC73}" srcOrd="0" destOrd="0" presId="urn:microsoft.com/office/officeart/2005/8/layout/vList5"/>
    <dgm:cxn modelId="{C853A1CD-E381-41D3-AF2C-E16109CF4631}" type="presOf" srcId="{EF633917-F5C8-4BEA-9183-F20FABB45068}" destId="{E7B88D8A-850B-4535-8982-1F8DC3F8EED4}" srcOrd="0" destOrd="0" presId="urn:microsoft.com/office/officeart/2005/8/layout/vList5"/>
    <dgm:cxn modelId="{908F0AB0-61C4-41F1-867E-1FFD9FE65BB6}" type="presOf" srcId="{D62657FD-5963-4613-AA95-5DB8F703F614}" destId="{D00D6EBE-A163-4EB4-B7CC-836C9222A341}" srcOrd="0" destOrd="0" presId="urn:microsoft.com/office/officeart/2005/8/layout/vList5"/>
    <dgm:cxn modelId="{4A01EDDB-D9B5-4E39-BB6D-3AF6278A55BF}" type="presOf" srcId="{2D2F47DB-037A-4F85-9B36-2DE219D557F3}" destId="{7530437C-B013-4E23-9774-A87E4A6BD577}" srcOrd="0" destOrd="0" presId="urn:microsoft.com/office/officeart/2005/8/layout/vList5"/>
    <dgm:cxn modelId="{20D5049A-A745-4C33-9AAE-261D6541C138}" type="presOf" srcId="{17B38D54-8CDA-4AD9-B860-2A4D0216D3C2}" destId="{E967BDDD-D817-4625-AC4B-F3396D74602A}" srcOrd="0" destOrd="0" presId="urn:microsoft.com/office/officeart/2005/8/layout/vList5"/>
    <dgm:cxn modelId="{A4CA15E0-812F-41A4-9B8F-AAE6A3BFFFB0}" srcId="{F7F96905-DEFC-4089-8AE7-AA216A617628}" destId="{2D2F47DB-037A-4F85-9B36-2DE219D557F3}" srcOrd="0" destOrd="0" parTransId="{693C2233-C84B-4B5D-A030-37CC002BDC98}" sibTransId="{9447A1B5-DE80-4D5E-B75F-EB91AAA4D040}"/>
    <dgm:cxn modelId="{0CB89BFE-4CC6-4A0F-8F7E-13712E5A0193}" srcId="{D62657FD-5963-4613-AA95-5DB8F703F614}" destId="{EF633917-F5C8-4BEA-9183-F20FABB45068}" srcOrd="1" destOrd="0" parTransId="{1C982958-0CA8-4D44-A222-7B557D78B0B7}" sibTransId="{4F0981D0-BD17-4AE5-A2ED-4559FA937FFD}"/>
    <dgm:cxn modelId="{B9A697AC-C94F-45D5-A1FD-81261C15D3D9}" srcId="{AFBABB2A-C0E9-4E55-BE73-1B4B84CD7DD6}" destId="{17B38D54-8CDA-4AD9-B860-2A4D0216D3C2}" srcOrd="0" destOrd="0" parTransId="{9B9F75EC-B756-4A70-8A56-B32C2847FB11}" sibTransId="{E68AA549-E46B-4E17-9311-C352357E8320}"/>
    <dgm:cxn modelId="{916390EA-CD80-4D0D-8DEF-B3531458EE25}" srcId="{EF633917-F5C8-4BEA-9183-F20FABB45068}" destId="{B66B44AF-3051-42DE-A29A-A02CF8C04954}" srcOrd="0" destOrd="0" parTransId="{F82F0814-3741-498F-BAF7-058BAD3D2240}" sibTransId="{5332CB81-A188-4899-B4DD-07ED741D34DC}"/>
    <dgm:cxn modelId="{5AF0DE5C-4F66-442B-957E-69F52594353A}" type="presOf" srcId="{AFBABB2A-C0E9-4E55-BE73-1B4B84CD7DD6}" destId="{DDE99B6A-AF98-4920-B0BA-38507A82256E}" srcOrd="0" destOrd="0" presId="urn:microsoft.com/office/officeart/2005/8/layout/vList5"/>
    <dgm:cxn modelId="{3DC15308-654F-4EF9-8F47-1B3608F323D2}" type="presOf" srcId="{F7F96905-DEFC-4089-8AE7-AA216A617628}" destId="{AB031C0D-836D-40CA-8536-82E48CA8438E}" srcOrd="0" destOrd="0" presId="urn:microsoft.com/office/officeart/2005/8/layout/vList5"/>
    <dgm:cxn modelId="{1979D0E5-5E36-4F91-8EF5-8F4B8F53824C}" type="presParOf" srcId="{D00D6EBE-A163-4EB4-B7CC-836C9222A341}" destId="{3A6F86BB-2694-4D1F-A4DD-3AF64A2DDB5D}" srcOrd="0" destOrd="0" presId="urn:microsoft.com/office/officeart/2005/8/layout/vList5"/>
    <dgm:cxn modelId="{C9A32894-5B56-426E-AACE-35134477E57A}" type="presParOf" srcId="{3A6F86BB-2694-4D1F-A4DD-3AF64A2DDB5D}" destId="{AB031C0D-836D-40CA-8536-82E48CA8438E}" srcOrd="0" destOrd="0" presId="urn:microsoft.com/office/officeart/2005/8/layout/vList5"/>
    <dgm:cxn modelId="{BB5286AB-969E-4F3F-9DAD-77C50A9D0AD8}" type="presParOf" srcId="{3A6F86BB-2694-4D1F-A4DD-3AF64A2DDB5D}" destId="{7530437C-B013-4E23-9774-A87E4A6BD577}" srcOrd="1" destOrd="0" presId="urn:microsoft.com/office/officeart/2005/8/layout/vList5"/>
    <dgm:cxn modelId="{4A524A5D-9E77-492B-B470-EAC631EED30B}" type="presParOf" srcId="{D00D6EBE-A163-4EB4-B7CC-836C9222A341}" destId="{BA713BCC-D6DE-4A78-9639-649E9F023885}" srcOrd="1" destOrd="0" presId="urn:microsoft.com/office/officeart/2005/8/layout/vList5"/>
    <dgm:cxn modelId="{F1879F74-EE44-4CD2-8741-23F06EDBD83B}" type="presParOf" srcId="{D00D6EBE-A163-4EB4-B7CC-836C9222A341}" destId="{912ED649-23A7-4CE2-A9BD-3136FEDD9CFD}" srcOrd="2" destOrd="0" presId="urn:microsoft.com/office/officeart/2005/8/layout/vList5"/>
    <dgm:cxn modelId="{35F4DFA3-B9A7-4016-A953-9CD06C55C0EA}" type="presParOf" srcId="{912ED649-23A7-4CE2-A9BD-3136FEDD9CFD}" destId="{E7B88D8A-850B-4535-8982-1F8DC3F8EED4}" srcOrd="0" destOrd="0" presId="urn:microsoft.com/office/officeart/2005/8/layout/vList5"/>
    <dgm:cxn modelId="{7CD1015D-49DB-47A2-8387-F394E7ECF9B8}" type="presParOf" srcId="{912ED649-23A7-4CE2-A9BD-3136FEDD9CFD}" destId="{DDCC5E9D-864F-4705-8E97-2B5AD4A3FC73}" srcOrd="1" destOrd="0" presId="urn:microsoft.com/office/officeart/2005/8/layout/vList5"/>
    <dgm:cxn modelId="{1FADC412-E2D0-4841-82A0-B560C3512377}" type="presParOf" srcId="{D00D6EBE-A163-4EB4-B7CC-836C9222A341}" destId="{012F9956-5688-4F0E-9F21-B3EE722706BF}" srcOrd="3" destOrd="0" presId="urn:microsoft.com/office/officeart/2005/8/layout/vList5"/>
    <dgm:cxn modelId="{E90AF023-B9B4-494B-8B05-44E94BC4B6F8}" type="presParOf" srcId="{D00D6EBE-A163-4EB4-B7CC-836C9222A341}" destId="{3A020899-80BA-4CEC-BDA5-CC026EC953F6}" srcOrd="4" destOrd="0" presId="urn:microsoft.com/office/officeart/2005/8/layout/vList5"/>
    <dgm:cxn modelId="{4BA2D5DD-9A95-4734-B763-74ABC188429F}" type="presParOf" srcId="{3A020899-80BA-4CEC-BDA5-CC026EC953F6}" destId="{DDE99B6A-AF98-4920-B0BA-38507A82256E}" srcOrd="0" destOrd="0" presId="urn:microsoft.com/office/officeart/2005/8/layout/vList5"/>
    <dgm:cxn modelId="{10705915-4B60-4B61-B80C-AA2505F0A0AD}" type="presParOf" srcId="{3A020899-80BA-4CEC-BDA5-CC026EC953F6}" destId="{E967BDDD-D817-4625-AC4B-F3396D7460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9949C2-B7C8-4CEE-B841-789CBA0A3913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0E8C417-F400-4AAA-9169-A00EC86524AF}">
      <dgm:prSet phldrT="[Текст]"/>
      <dgm:spPr/>
      <dgm:t>
        <a:bodyPr/>
        <a:lstStyle/>
        <a:p>
          <a:r>
            <a:rPr lang="ru-RU" dirty="0" smtClean="0"/>
            <a:t>В работе с детьми</a:t>
          </a:r>
          <a:endParaRPr lang="ru-RU" dirty="0"/>
        </a:p>
      </dgm:t>
    </dgm:pt>
    <dgm:pt modelId="{5AE3C348-0AFD-48DF-89A8-11918FF4DC6F}" type="parTrans" cxnId="{595854E6-331E-4550-9D14-DBB560E28DC3}">
      <dgm:prSet/>
      <dgm:spPr/>
      <dgm:t>
        <a:bodyPr/>
        <a:lstStyle/>
        <a:p>
          <a:endParaRPr lang="ru-RU"/>
        </a:p>
      </dgm:t>
    </dgm:pt>
    <dgm:pt modelId="{AD49934F-ABFC-4077-AD8D-A02393BABDE4}" type="sibTrans" cxnId="{595854E6-331E-4550-9D14-DBB560E28DC3}">
      <dgm:prSet/>
      <dgm:spPr/>
      <dgm:t>
        <a:bodyPr/>
        <a:lstStyle/>
        <a:p>
          <a:endParaRPr lang="ru-RU"/>
        </a:p>
      </dgm:t>
    </dgm:pt>
    <dgm:pt modelId="{779CDF99-40E9-4CBB-92E7-775B2AF7FD1C}">
      <dgm:prSet phldrT="[Текст]"/>
      <dgm:spPr/>
      <dgm:t>
        <a:bodyPr/>
        <a:lstStyle/>
        <a:p>
          <a:r>
            <a:rPr lang="ru-RU" dirty="0" smtClean="0"/>
            <a:t>повышение уровня познавательного развития детей; овладение сенсорными </a:t>
          </a:r>
          <a:r>
            <a:rPr lang="ru-RU" err="1" smtClean="0"/>
            <a:t>эталонами</a:t>
          </a:r>
          <a:r>
            <a:rPr lang="ru-RU" smtClean="0"/>
            <a:t>; прогнозируется </a:t>
          </a:r>
          <a:r>
            <a:rPr lang="ru-RU" dirty="0" smtClean="0"/>
            <a:t>также улучшение социальной адаптации детей раннего дошкольного возраста 2-3лет с нарушениями в развитии.</a:t>
          </a:r>
          <a:endParaRPr lang="ru-RU" dirty="0"/>
        </a:p>
      </dgm:t>
    </dgm:pt>
    <dgm:pt modelId="{380A7D0D-49D5-4FC3-997D-C167B05F0A0E}" type="parTrans" cxnId="{B480897B-230C-4D57-9831-9187D3E4B865}">
      <dgm:prSet/>
      <dgm:spPr/>
      <dgm:t>
        <a:bodyPr/>
        <a:lstStyle/>
        <a:p>
          <a:endParaRPr lang="ru-RU"/>
        </a:p>
      </dgm:t>
    </dgm:pt>
    <dgm:pt modelId="{96A25B73-939B-4E2F-A8CD-C514A436CAD8}" type="sibTrans" cxnId="{B480897B-230C-4D57-9831-9187D3E4B865}">
      <dgm:prSet/>
      <dgm:spPr/>
      <dgm:t>
        <a:bodyPr/>
        <a:lstStyle/>
        <a:p>
          <a:endParaRPr lang="ru-RU"/>
        </a:p>
      </dgm:t>
    </dgm:pt>
    <dgm:pt modelId="{7B5E733C-7CF9-4DB4-98D5-6B2FF5AA9400}">
      <dgm:prSet phldrT="[Текст]"/>
      <dgm:spPr/>
      <dgm:t>
        <a:bodyPr/>
        <a:lstStyle/>
        <a:p>
          <a:r>
            <a:rPr lang="ru-RU" dirty="0" smtClean="0"/>
            <a:t>В работе с родителями</a:t>
          </a:r>
          <a:endParaRPr lang="ru-RU" dirty="0"/>
        </a:p>
      </dgm:t>
    </dgm:pt>
    <dgm:pt modelId="{4B01C97E-1F3F-485B-925F-8DA1D5A7E9C0}" type="parTrans" cxnId="{00BA117D-1D61-48C1-A7AF-5CF1968E80A4}">
      <dgm:prSet/>
      <dgm:spPr/>
      <dgm:t>
        <a:bodyPr/>
        <a:lstStyle/>
        <a:p>
          <a:endParaRPr lang="ru-RU"/>
        </a:p>
      </dgm:t>
    </dgm:pt>
    <dgm:pt modelId="{0BD107CB-C5FF-4888-B17A-09BDB7D0798A}" type="sibTrans" cxnId="{00BA117D-1D61-48C1-A7AF-5CF1968E80A4}">
      <dgm:prSet/>
      <dgm:spPr/>
      <dgm:t>
        <a:bodyPr/>
        <a:lstStyle/>
        <a:p>
          <a:endParaRPr lang="ru-RU"/>
        </a:p>
      </dgm:t>
    </dgm:pt>
    <dgm:pt modelId="{C0B11B1B-CAAC-47FE-8470-B9739B38F993}">
      <dgm:prSet phldrT="[Текст]"/>
      <dgm:spPr/>
      <dgm:t>
        <a:bodyPr/>
        <a:lstStyle/>
        <a:p>
          <a:r>
            <a:rPr lang="ru-RU" dirty="0" smtClean="0"/>
            <a:t>В работе с педагогами</a:t>
          </a:r>
          <a:endParaRPr lang="ru-RU" dirty="0"/>
        </a:p>
      </dgm:t>
    </dgm:pt>
    <dgm:pt modelId="{45B82EAF-F09B-42B4-AF9D-081742221007}" type="parTrans" cxnId="{DCAEB344-3BB1-4E5D-8D7C-1D2F986B5A26}">
      <dgm:prSet/>
      <dgm:spPr/>
      <dgm:t>
        <a:bodyPr/>
        <a:lstStyle/>
        <a:p>
          <a:endParaRPr lang="ru-RU"/>
        </a:p>
      </dgm:t>
    </dgm:pt>
    <dgm:pt modelId="{3DAD7FEE-6F8C-41C3-BEF4-53496CC68D21}" type="sibTrans" cxnId="{DCAEB344-3BB1-4E5D-8D7C-1D2F986B5A26}">
      <dgm:prSet/>
      <dgm:spPr/>
      <dgm:t>
        <a:bodyPr/>
        <a:lstStyle/>
        <a:p>
          <a:endParaRPr lang="ru-RU"/>
        </a:p>
      </dgm:t>
    </dgm:pt>
    <dgm:pt modelId="{26C2DA2E-E8F2-4709-A3A8-CA56477EE752}">
      <dgm:prSet/>
      <dgm:spPr/>
      <dgm:t>
        <a:bodyPr/>
        <a:lstStyle/>
        <a:p>
          <a:r>
            <a:rPr lang="ru-RU" smtClean="0"/>
            <a:t>- повышение компетентности родителей в вопросах формирования сенсорных эталонов у детей раннего дошкольного возраста с использованием «Нумикон».</a:t>
          </a:r>
          <a:endParaRPr lang="ru-RU"/>
        </a:p>
      </dgm:t>
    </dgm:pt>
    <dgm:pt modelId="{BBBAEABB-529B-4505-8138-4581BEC87BBC}" type="parTrans" cxnId="{63491621-9984-438E-8BDF-CDCDB35DF325}">
      <dgm:prSet/>
      <dgm:spPr/>
      <dgm:t>
        <a:bodyPr/>
        <a:lstStyle/>
        <a:p>
          <a:endParaRPr lang="ru-RU"/>
        </a:p>
      </dgm:t>
    </dgm:pt>
    <dgm:pt modelId="{895AF0D1-1231-4233-B9BD-9F350A0E3C21}" type="sibTrans" cxnId="{63491621-9984-438E-8BDF-CDCDB35DF325}">
      <dgm:prSet/>
      <dgm:spPr/>
      <dgm:t>
        <a:bodyPr/>
        <a:lstStyle/>
        <a:p>
          <a:endParaRPr lang="ru-RU"/>
        </a:p>
      </dgm:t>
    </dgm:pt>
    <dgm:pt modelId="{049E729F-05DA-4B3B-BFF2-647E5151A548}">
      <dgm:prSet/>
      <dgm:spPr/>
      <dgm:t>
        <a:bodyPr/>
        <a:lstStyle/>
        <a:p>
          <a:r>
            <a:rPr lang="ru-RU" dirty="0" smtClean="0"/>
            <a:t>- ознакомление с опытом использования </a:t>
          </a:r>
          <a:r>
            <a:rPr lang="ru-RU" dirty="0" err="1" smtClean="0"/>
            <a:t>мультисенсорного</a:t>
          </a:r>
          <a:r>
            <a:rPr lang="ru-RU" dirty="0" smtClean="0"/>
            <a:t> пособия «</a:t>
          </a:r>
          <a:r>
            <a:rPr lang="ru-RU" dirty="0" err="1" smtClean="0"/>
            <a:t>Нумикон</a:t>
          </a:r>
          <a:r>
            <a:rPr lang="ru-RU" dirty="0" smtClean="0"/>
            <a:t>» и методами его включения в систему занятий с воспитанниками. </a:t>
          </a:r>
          <a:endParaRPr lang="ru-RU" dirty="0"/>
        </a:p>
      </dgm:t>
    </dgm:pt>
    <dgm:pt modelId="{D85641FD-68F2-427B-A119-E944666940DA}" type="parTrans" cxnId="{CFB853CB-91DE-48E2-B907-3D128811AF09}">
      <dgm:prSet/>
      <dgm:spPr/>
      <dgm:t>
        <a:bodyPr/>
        <a:lstStyle/>
        <a:p>
          <a:endParaRPr lang="ru-RU"/>
        </a:p>
      </dgm:t>
    </dgm:pt>
    <dgm:pt modelId="{75E94083-2DDE-4B46-AF7C-D157F152533D}" type="sibTrans" cxnId="{CFB853CB-91DE-48E2-B907-3D128811AF09}">
      <dgm:prSet/>
      <dgm:spPr/>
      <dgm:t>
        <a:bodyPr/>
        <a:lstStyle/>
        <a:p>
          <a:endParaRPr lang="ru-RU"/>
        </a:p>
      </dgm:t>
    </dgm:pt>
    <dgm:pt modelId="{702BB5A8-08B1-4F1A-89A3-97411AE3A151}" type="pres">
      <dgm:prSet presAssocID="{609949C2-B7C8-4CEE-B841-789CBA0A39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C85F6D-8C78-40D9-B2CD-71AF0FD414F7}" type="pres">
      <dgm:prSet presAssocID="{C0B11B1B-CAAC-47FE-8470-B9739B38F993}" presName="boxAndChildren" presStyleCnt="0"/>
      <dgm:spPr/>
    </dgm:pt>
    <dgm:pt modelId="{97DCCBD0-59FC-4F3A-A5DB-8CD3F1CCDA91}" type="pres">
      <dgm:prSet presAssocID="{C0B11B1B-CAAC-47FE-8470-B9739B38F993}" presName="parentTextBox" presStyleLbl="node1" presStyleIdx="0" presStyleCnt="3"/>
      <dgm:spPr/>
      <dgm:t>
        <a:bodyPr/>
        <a:lstStyle/>
        <a:p>
          <a:endParaRPr lang="ru-RU"/>
        </a:p>
      </dgm:t>
    </dgm:pt>
    <dgm:pt modelId="{188B931A-CCC0-43FA-B184-1C0045BA5875}" type="pres">
      <dgm:prSet presAssocID="{C0B11B1B-CAAC-47FE-8470-B9739B38F993}" presName="entireBox" presStyleLbl="node1" presStyleIdx="0" presStyleCnt="3"/>
      <dgm:spPr/>
      <dgm:t>
        <a:bodyPr/>
        <a:lstStyle/>
        <a:p>
          <a:endParaRPr lang="ru-RU"/>
        </a:p>
      </dgm:t>
    </dgm:pt>
    <dgm:pt modelId="{C19125F0-9F69-44F0-846B-F60C94D3E4D4}" type="pres">
      <dgm:prSet presAssocID="{C0B11B1B-CAAC-47FE-8470-B9739B38F993}" presName="descendantBox" presStyleCnt="0"/>
      <dgm:spPr/>
    </dgm:pt>
    <dgm:pt modelId="{DBC31DE4-68D5-4BB4-BEE8-6648CA9885D2}" type="pres">
      <dgm:prSet presAssocID="{049E729F-05DA-4B3B-BFF2-647E5151A548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48E62-56F7-425A-A751-1C5418874F24}" type="pres">
      <dgm:prSet presAssocID="{0BD107CB-C5FF-4888-B17A-09BDB7D0798A}" presName="sp" presStyleCnt="0"/>
      <dgm:spPr/>
    </dgm:pt>
    <dgm:pt modelId="{8BB140BC-29A3-4615-946A-6AC0E82B5BDD}" type="pres">
      <dgm:prSet presAssocID="{7B5E733C-7CF9-4DB4-98D5-6B2FF5AA9400}" presName="arrowAndChildren" presStyleCnt="0"/>
      <dgm:spPr/>
    </dgm:pt>
    <dgm:pt modelId="{019EB8FB-B3BF-4893-985C-5A009C1598AC}" type="pres">
      <dgm:prSet presAssocID="{7B5E733C-7CF9-4DB4-98D5-6B2FF5AA9400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2B1EB0CC-D38E-41DF-8D98-A0D2A5E5054E}" type="pres">
      <dgm:prSet presAssocID="{7B5E733C-7CF9-4DB4-98D5-6B2FF5AA9400}" presName="arrow" presStyleLbl="node1" presStyleIdx="1" presStyleCnt="3"/>
      <dgm:spPr/>
      <dgm:t>
        <a:bodyPr/>
        <a:lstStyle/>
        <a:p>
          <a:endParaRPr lang="ru-RU"/>
        </a:p>
      </dgm:t>
    </dgm:pt>
    <dgm:pt modelId="{7D2FD14C-1031-44DD-AC46-C1BBC75EE753}" type="pres">
      <dgm:prSet presAssocID="{7B5E733C-7CF9-4DB4-98D5-6B2FF5AA9400}" presName="descendantArrow" presStyleCnt="0"/>
      <dgm:spPr/>
    </dgm:pt>
    <dgm:pt modelId="{7AA51839-DAB8-4979-BB32-C204C8726901}" type="pres">
      <dgm:prSet presAssocID="{26C2DA2E-E8F2-4709-A3A8-CA56477EE752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E04379-A060-448F-8487-DDC32FF1A6BB}" type="pres">
      <dgm:prSet presAssocID="{AD49934F-ABFC-4077-AD8D-A02393BABDE4}" presName="sp" presStyleCnt="0"/>
      <dgm:spPr/>
    </dgm:pt>
    <dgm:pt modelId="{795D8CE3-2C3F-4FD8-B9C2-8BF092345B60}" type="pres">
      <dgm:prSet presAssocID="{A0E8C417-F400-4AAA-9169-A00EC86524AF}" presName="arrowAndChildren" presStyleCnt="0"/>
      <dgm:spPr/>
    </dgm:pt>
    <dgm:pt modelId="{94BA3E9D-5B0C-42FC-A650-35728A812DB0}" type="pres">
      <dgm:prSet presAssocID="{A0E8C417-F400-4AAA-9169-A00EC86524AF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46442A4-6195-4AF9-8FD3-B3A42E45B19C}" type="pres">
      <dgm:prSet presAssocID="{A0E8C417-F400-4AAA-9169-A00EC86524AF}" presName="arrow" presStyleLbl="node1" presStyleIdx="2" presStyleCnt="3"/>
      <dgm:spPr/>
      <dgm:t>
        <a:bodyPr/>
        <a:lstStyle/>
        <a:p>
          <a:endParaRPr lang="ru-RU"/>
        </a:p>
      </dgm:t>
    </dgm:pt>
    <dgm:pt modelId="{BBADBE9C-2083-4A5D-BD50-3630513CB153}" type="pres">
      <dgm:prSet presAssocID="{A0E8C417-F400-4AAA-9169-A00EC86524AF}" presName="descendantArrow" presStyleCnt="0"/>
      <dgm:spPr/>
    </dgm:pt>
    <dgm:pt modelId="{2FAE3CEB-AE7C-41B7-BFC5-2BB038CCCE39}" type="pres">
      <dgm:prSet presAssocID="{779CDF99-40E9-4CBB-92E7-775B2AF7FD1C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71CFF8-EC68-4F5E-AA75-F77C855379A9}" type="presOf" srcId="{A0E8C417-F400-4AAA-9169-A00EC86524AF}" destId="{C46442A4-6195-4AF9-8FD3-B3A42E45B19C}" srcOrd="1" destOrd="0" presId="urn:microsoft.com/office/officeart/2005/8/layout/process4"/>
    <dgm:cxn modelId="{595854E6-331E-4550-9D14-DBB560E28DC3}" srcId="{609949C2-B7C8-4CEE-B841-789CBA0A3913}" destId="{A0E8C417-F400-4AAA-9169-A00EC86524AF}" srcOrd="0" destOrd="0" parTransId="{5AE3C348-0AFD-48DF-89A8-11918FF4DC6F}" sibTransId="{AD49934F-ABFC-4077-AD8D-A02393BABDE4}"/>
    <dgm:cxn modelId="{D859AC57-ED25-4B1E-9D36-2F075ACFA824}" type="presOf" srcId="{7B5E733C-7CF9-4DB4-98D5-6B2FF5AA9400}" destId="{019EB8FB-B3BF-4893-985C-5A009C1598AC}" srcOrd="0" destOrd="0" presId="urn:microsoft.com/office/officeart/2005/8/layout/process4"/>
    <dgm:cxn modelId="{63491621-9984-438E-8BDF-CDCDB35DF325}" srcId="{7B5E733C-7CF9-4DB4-98D5-6B2FF5AA9400}" destId="{26C2DA2E-E8F2-4709-A3A8-CA56477EE752}" srcOrd="0" destOrd="0" parTransId="{BBBAEABB-529B-4505-8138-4581BEC87BBC}" sibTransId="{895AF0D1-1231-4233-B9BD-9F350A0E3C21}"/>
    <dgm:cxn modelId="{8F69684E-5897-4E27-B96F-100AC3E6657A}" type="presOf" srcId="{C0B11B1B-CAAC-47FE-8470-B9739B38F993}" destId="{188B931A-CCC0-43FA-B184-1C0045BA5875}" srcOrd="1" destOrd="0" presId="urn:microsoft.com/office/officeart/2005/8/layout/process4"/>
    <dgm:cxn modelId="{62BCAFD8-58CB-48D3-9418-BB0B284DD605}" type="presOf" srcId="{C0B11B1B-CAAC-47FE-8470-B9739B38F993}" destId="{97DCCBD0-59FC-4F3A-A5DB-8CD3F1CCDA91}" srcOrd="0" destOrd="0" presId="urn:microsoft.com/office/officeart/2005/8/layout/process4"/>
    <dgm:cxn modelId="{91FE7BBA-E3FE-46AB-8F0B-33DF03DF1C5F}" type="presOf" srcId="{A0E8C417-F400-4AAA-9169-A00EC86524AF}" destId="{94BA3E9D-5B0C-42FC-A650-35728A812DB0}" srcOrd="0" destOrd="0" presId="urn:microsoft.com/office/officeart/2005/8/layout/process4"/>
    <dgm:cxn modelId="{00BA117D-1D61-48C1-A7AF-5CF1968E80A4}" srcId="{609949C2-B7C8-4CEE-B841-789CBA0A3913}" destId="{7B5E733C-7CF9-4DB4-98D5-6B2FF5AA9400}" srcOrd="1" destOrd="0" parTransId="{4B01C97E-1F3F-485B-925F-8DA1D5A7E9C0}" sibTransId="{0BD107CB-C5FF-4888-B17A-09BDB7D0798A}"/>
    <dgm:cxn modelId="{CFB853CB-91DE-48E2-B907-3D128811AF09}" srcId="{C0B11B1B-CAAC-47FE-8470-B9739B38F993}" destId="{049E729F-05DA-4B3B-BFF2-647E5151A548}" srcOrd="0" destOrd="0" parTransId="{D85641FD-68F2-427B-A119-E944666940DA}" sibTransId="{75E94083-2DDE-4B46-AF7C-D157F152533D}"/>
    <dgm:cxn modelId="{DCAEB344-3BB1-4E5D-8D7C-1D2F986B5A26}" srcId="{609949C2-B7C8-4CEE-B841-789CBA0A3913}" destId="{C0B11B1B-CAAC-47FE-8470-B9739B38F993}" srcOrd="2" destOrd="0" parTransId="{45B82EAF-F09B-42B4-AF9D-081742221007}" sibTransId="{3DAD7FEE-6F8C-41C3-BEF4-53496CC68D21}"/>
    <dgm:cxn modelId="{4B5A165B-A376-489C-97D0-A83E3755401F}" type="presOf" srcId="{26C2DA2E-E8F2-4709-A3A8-CA56477EE752}" destId="{7AA51839-DAB8-4979-BB32-C204C8726901}" srcOrd="0" destOrd="0" presId="urn:microsoft.com/office/officeart/2005/8/layout/process4"/>
    <dgm:cxn modelId="{674977C1-B333-4D72-B8A0-9F978B2B1141}" type="presOf" srcId="{7B5E733C-7CF9-4DB4-98D5-6B2FF5AA9400}" destId="{2B1EB0CC-D38E-41DF-8D98-A0D2A5E5054E}" srcOrd="1" destOrd="0" presId="urn:microsoft.com/office/officeart/2005/8/layout/process4"/>
    <dgm:cxn modelId="{5C6838CA-B959-4A12-8818-930BACAC65F3}" type="presOf" srcId="{779CDF99-40E9-4CBB-92E7-775B2AF7FD1C}" destId="{2FAE3CEB-AE7C-41B7-BFC5-2BB038CCCE39}" srcOrd="0" destOrd="0" presId="urn:microsoft.com/office/officeart/2005/8/layout/process4"/>
    <dgm:cxn modelId="{017C0A25-EF20-4850-87A1-E0C3099C2761}" type="presOf" srcId="{609949C2-B7C8-4CEE-B841-789CBA0A3913}" destId="{702BB5A8-08B1-4F1A-89A3-97411AE3A151}" srcOrd="0" destOrd="0" presId="urn:microsoft.com/office/officeart/2005/8/layout/process4"/>
    <dgm:cxn modelId="{B480897B-230C-4D57-9831-9187D3E4B865}" srcId="{A0E8C417-F400-4AAA-9169-A00EC86524AF}" destId="{779CDF99-40E9-4CBB-92E7-775B2AF7FD1C}" srcOrd="0" destOrd="0" parTransId="{380A7D0D-49D5-4FC3-997D-C167B05F0A0E}" sibTransId="{96A25B73-939B-4E2F-A8CD-C514A436CAD8}"/>
    <dgm:cxn modelId="{3C043C18-6370-4954-8FBA-B5C91593F660}" type="presOf" srcId="{049E729F-05DA-4B3B-BFF2-647E5151A548}" destId="{DBC31DE4-68D5-4BB4-BEE8-6648CA9885D2}" srcOrd="0" destOrd="0" presId="urn:microsoft.com/office/officeart/2005/8/layout/process4"/>
    <dgm:cxn modelId="{383B7D1D-E016-4DCD-BB24-6611781A9FE9}" type="presParOf" srcId="{702BB5A8-08B1-4F1A-89A3-97411AE3A151}" destId="{97C85F6D-8C78-40D9-B2CD-71AF0FD414F7}" srcOrd="0" destOrd="0" presId="urn:microsoft.com/office/officeart/2005/8/layout/process4"/>
    <dgm:cxn modelId="{B85EC9AB-F116-419A-9611-BD516E1C270F}" type="presParOf" srcId="{97C85F6D-8C78-40D9-B2CD-71AF0FD414F7}" destId="{97DCCBD0-59FC-4F3A-A5DB-8CD3F1CCDA91}" srcOrd="0" destOrd="0" presId="urn:microsoft.com/office/officeart/2005/8/layout/process4"/>
    <dgm:cxn modelId="{16911B05-AFC9-472F-8E9F-3B90E2AD8606}" type="presParOf" srcId="{97C85F6D-8C78-40D9-B2CD-71AF0FD414F7}" destId="{188B931A-CCC0-43FA-B184-1C0045BA5875}" srcOrd="1" destOrd="0" presId="urn:microsoft.com/office/officeart/2005/8/layout/process4"/>
    <dgm:cxn modelId="{6F5ABBCD-11BD-495A-B327-FE45D123C588}" type="presParOf" srcId="{97C85F6D-8C78-40D9-B2CD-71AF0FD414F7}" destId="{C19125F0-9F69-44F0-846B-F60C94D3E4D4}" srcOrd="2" destOrd="0" presId="urn:microsoft.com/office/officeart/2005/8/layout/process4"/>
    <dgm:cxn modelId="{F8DDBAA6-2D96-4A13-9F8C-6A7942EF95E6}" type="presParOf" srcId="{C19125F0-9F69-44F0-846B-F60C94D3E4D4}" destId="{DBC31DE4-68D5-4BB4-BEE8-6648CA9885D2}" srcOrd="0" destOrd="0" presId="urn:microsoft.com/office/officeart/2005/8/layout/process4"/>
    <dgm:cxn modelId="{ED8DF454-3326-47FC-9EE9-BC1E38B9FE05}" type="presParOf" srcId="{702BB5A8-08B1-4F1A-89A3-97411AE3A151}" destId="{59648E62-56F7-425A-A751-1C5418874F24}" srcOrd="1" destOrd="0" presId="urn:microsoft.com/office/officeart/2005/8/layout/process4"/>
    <dgm:cxn modelId="{6A2BB81A-6167-4C26-A1CB-AE8DFC4B231C}" type="presParOf" srcId="{702BB5A8-08B1-4F1A-89A3-97411AE3A151}" destId="{8BB140BC-29A3-4615-946A-6AC0E82B5BDD}" srcOrd="2" destOrd="0" presId="urn:microsoft.com/office/officeart/2005/8/layout/process4"/>
    <dgm:cxn modelId="{9A53A7CD-2AE0-4C23-B02D-2598ECEDCB38}" type="presParOf" srcId="{8BB140BC-29A3-4615-946A-6AC0E82B5BDD}" destId="{019EB8FB-B3BF-4893-985C-5A009C1598AC}" srcOrd="0" destOrd="0" presId="urn:microsoft.com/office/officeart/2005/8/layout/process4"/>
    <dgm:cxn modelId="{B41FD800-B19A-4A63-8D28-F4F6B2475758}" type="presParOf" srcId="{8BB140BC-29A3-4615-946A-6AC0E82B5BDD}" destId="{2B1EB0CC-D38E-41DF-8D98-A0D2A5E5054E}" srcOrd="1" destOrd="0" presId="urn:microsoft.com/office/officeart/2005/8/layout/process4"/>
    <dgm:cxn modelId="{0B8ADA5B-CF6F-471A-B180-FDF94C5FE996}" type="presParOf" srcId="{8BB140BC-29A3-4615-946A-6AC0E82B5BDD}" destId="{7D2FD14C-1031-44DD-AC46-C1BBC75EE753}" srcOrd="2" destOrd="0" presId="urn:microsoft.com/office/officeart/2005/8/layout/process4"/>
    <dgm:cxn modelId="{0BE345A8-16A1-4ABD-98AF-FAB0702CB407}" type="presParOf" srcId="{7D2FD14C-1031-44DD-AC46-C1BBC75EE753}" destId="{7AA51839-DAB8-4979-BB32-C204C8726901}" srcOrd="0" destOrd="0" presId="urn:microsoft.com/office/officeart/2005/8/layout/process4"/>
    <dgm:cxn modelId="{71794933-1D16-41C8-BCD0-2FC64F23361F}" type="presParOf" srcId="{702BB5A8-08B1-4F1A-89A3-97411AE3A151}" destId="{88E04379-A060-448F-8487-DDC32FF1A6BB}" srcOrd="3" destOrd="0" presId="urn:microsoft.com/office/officeart/2005/8/layout/process4"/>
    <dgm:cxn modelId="{AC2EA1F7-9DDC-409C-9ED2-23606CA9ECA9}" type="presParOf" srcId="{702BB5A8-08B1-4F1A-89A3-97411AE3A151}" destId="{795D8CE3-2C3F-4FD8-B9C2-8BF092345B60}" srcOrd="4" destOrd="0" presId="urn:microsoft.com/office/officeart/2005/8/layout/process4"/>
    <dgm:cxn modelId="{EA3C95ED-574E-41CF-8530-26CE6072AC50}" type="presParOf" srcId="{795D8CE3-2C3F-4FD8-B9C2-8BF092345B60}" destId="{94BA3E9D-5B0C-42FC-A650-35728A812DB0}" srcOrd="0" destOrd="0" presId="urn:microsoft.com/office/officeart/2005/8/layout/process4"/>
    <dgm:cxn modelId="{C69E2B2A-56FD-46AA-B692-25970385914E}" type="presParOf" srcId="{795D8CE3-2C3F-4FD8-B9C2-8BF092345B60}" destId="{C46442A4-6195-4AF9-8FD3-B3A42E45B19C}" srcOrd="1" destOrd="0" presId="urn:microsoft.com/office/officeart/2005/8/layout/process4"/>
    <dgm:cxn modelId="{79D01FFD-A695-452A-AEDF-14E4DD40FEAE}" type="presParOf" srcId="{795D8CE3-2C3F-4FD8-B9C2-8BF092345B60}" destId="{BBADBE9C-2083-4A5D-BD50-3630513CB153}" srcOrd="2" destOrd="0" presId="urn:microsoft.com/office/officeart/2005/8/layout/process4"/>
    <dgm:cxn modelId="{5EAB6843-5997-4CF8-A604-444FDD6DC331}" type="presParOf" srcId="{BBADBE9C-2083-4A5D-BD50-3630513CB153}" destId="{2FAE3CEB-AE7C-41B7-BFC5-2BB038CCCE3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56CDCA-682E-4401-8616-29DFCD67DEAC}">
      <dsp:nvSpPr>
        <dsp:cNvPr id="0" name=""/>
        <dsp:cNvSpPr/>
      </dsp:nvSpPr>
      <dsp:spPr>
        <a:xfrm>
          <a:off x="3294787" y="328"/>
          <a:ext cx="1619336" cy="10525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Доступность</a:t>
          </a:r>
          <a:endParaRPr lang="ru-RU" sz="1200" kern="1200" dirty="0"/>
        </a:p>
      </dsp:txBody>
      <dsp:txXfrm>
        <a:off x="3346169" y="51710"/>
        <a:ext cx="1516572" cy="949804"/>
      </dsp:txXfrm>
    </dsp:sp>
    <dsp:sp modelId="{61D3AAD8-026E-4E5C-8E32-D54687D74781}">
      <dsp:nvSpPr>
        <dsp:cNvPr id="0" name=""/>
        <dsp:cNvSpPr/>
      </dsp:nvSpPr>
      <dsp:spPr>
        <a:xfrm>
          <a:off x="2002514" y="526612"/>
          <a:ext cx="4203883" cy="4203883"/>
        </a:xfrm>
        <a:custGeom>
          <a:avLst/>
          <a:gdLst/>
          <a:ahLst/>
          <a:cxnLst/>
          <a:rect l="0" t="0" r="0" b="0"/>
          <a:pathLst>
            <a:path>
              <a:moveTo>
                <a:pt x="3128307" y="267620"/>
              </a:moveTo>
              <a:arcTo wR="2101941" hR="2101941" stAng="17953711" swAng="121110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F1E44-5513-4F74-8907-85DE755064E6}">
      <dsp:nvSpPr>
        <dsp:cNvPr id="0" name=""/>
        <dsp:cNvSpPr/>
      </dsp:nvSpPr>
      <dsp:spPr>
        <a:xfrm>
          <a:off x="5293853" y="1452734"/>
          <a:ext cx="1619336" cy="10525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Систематичность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последовательность</a:t>
          </a:r>
          <a:endParaRPr lang="ru-RU" sz="1200" kern="1200" dirty="0"/>
        </a:p>
      </dsp:txBody>
      <dsp:txXfrm>
        <a:off x="5345235" y="1504116"/>
        <a:ext cx="1516572" cy="949804"/>
      </dsp:txXfrm>
    </dsp:sp>
    <dsp:sp modelId="{B2280D7A-73F3-4130-9A3A-7290ED4BA96D}">
      <dsp:nvSpPr>
        <dsp:cNvPr id="0" name=""/>
        <dsp:cNvSpPr/>
      </dsp:nvSpPr>
      <dsp:spPr>
        <a:xfrm>
          <a:off x="2002514" y="526612"/>
          <a:ext cx="4203883" cy="4203883"/>
        </a:xfrm>
        <a:custGeom>
          <a:avLst/>
          <a:gdLst/>
          <a:ahLst/>
          <a:cxnLst/>
          <a:rect l="0" t="0" r="0" b="0"/>
          <a:pathLst>
            <a:path>
              <a:moveTo>
                <a:pt x="4198834" y="2247532"/>
              </a:moveTo>
              <a:arcTo wR="2101941" hR="2101941" stAng="21838306" swAng="1359388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18330-8994-4E9D-A0F7-9B3E12CE9B6B}">
      <dsp:nvSpPr>
        <dsp:cNvPr id="0" name=""/>
        <dsp:cNvSpPr/>
      </dsp:nvSpPr>
      <dsp:spPr>
        <a:xfrm>
          <a:off x="4530278" y="3802776"/>
          <a:ext cx="1619336" cy="10525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Наглядность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занимательность</a:t>
          </a:r>
          <a:endParaRPr lang="ru-RU" sz="1200" kern="1200" dirty="0"/>
        </a:p>
      </dsp:txBody>
      <dsp:txXfrm>
        <a:off x="4581660" y="3854158"/>
        <a:ext cx="1516572" cy="949804"/>
      </dsp:txXfrm>
    </dsp:sp>
    <dsp:sp modelId="{79023F86-FBAD-4CC1-9466-5B7FB9D1F313}">
      <dsp:nvSpPr>
        <dsp:cNvPr id="0" name=""/>
        <dsp:cNvSpPr/>
      </dsp:nvSpPr>
      <dsp:spPr>
        <a:xfrm>
          <a:off x="2002514" y="526612"/>
          <a:ext cx="4203883" cy="4203883"/>
        </a:xfrm>
        <a:custGeom>
          <a:avLst/>
          <a:gdLst/>
          <a:ahLst/>
          <a:cxnLst/>
          <a:rect l="0" t="0" r="0" b="0"/>
          <a:pathLst>
            <a:path>
              <a:moveTo>
                <a:pt x="2359751" y="4188012"/>
              </a:moveTo>
              <a:arcTo wR="2101941" hR="2101941" stAng="4977284" swAng="845432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5434C-51ED-4E6D-8D9D-EF48E66863E4}">
      <dsp:nvSpPr>
        <dsp:cNvPr id="0" name=""/>
        <dsp:cNvSpPr/>
      </dsp:nvSpPr>
      <dsp:spPr>
        <a:xfrm>
          <a:off x="2059297" y="3802776"/>
          <a:ext cx="1619336" cy="105256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Динамичность</a:t>
          </a:r>
          <a:endParaRPr lang="ru-RU" sz="1200" kern="1200" dirty="0"/>
        </a:p>
      </dsp:txBody>
      <dsp:txXfrm>
        <a:off x="2110679" y="3854158"/>
        <a:ext cx="1516572" cy="949804"/>
      </dsp:txXfrm>
    </dsp:sp>
    <dsp:sp modelId="{18A4C3AF-FDA0-405E-A679-D4211A2BAD3A}">
      <dsp:nvSpPr>
        <dsp:cNvPr id="0" name=""/>
        <dsp:cNvSpPr/>
      </dsp:nvSpPr>
      <dsp:spPr>
        <a:xfrm>
          <a:off x="2002514" y="526612"/>
          <a:ext cx="4203883" cy="4203883"/>
        </a:xfrm>
        <a:custGeom>
          <a:avLst/>
          <a:gdLst/>
          <a:ahLst/>
          <a:cxnLst/>
          <a:rect l="0" t="0" r="0" b="0"/>
          <a:pathLst>
            <a:path>
              <a:moveTo>
                <a:pt x="222945" y="3044031"/>
              </a:moveTo>
              <a:arcTo wR="2101941" hR="2101941" stAng="9202306" swAng="1359388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6523A-3133-46A7-A726-B94060F491BB}">
      <dsp:nvSpPr>
        <dsp:cNvPr id="0" name=""/>
        <dsp:cNvSpPr/>
      </dsp:nvSpPr>
      <dsp:spPr>
        <a:xfrm>
          <a:off x="1295722" y="1452734"/>
          <a:ext cx="1619336" cy="105256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Дифференциация</a:t>
          </a:r>
          <a:endParaRPr lang="ru-RU" sz="1200" kern="1200" dirty="0"/>
        </a:p>
      </dsp:txBody>
      <dsp:txXfrm>
        <a:off x="1347104" y="1504116"/>
        <a:ext cx="1516572" cy="949804"/>
      </dsp:txXfrm>
    </dsp:sp>
    <dsp:sp modelId="{1BD29DB2-0307-425B-9182-C6C6263D4175}">
      <dsp:nvSpPr>
        <dsp:cNvPr id="0" name=""/>
        <dsp:cNvSpPr/>
      </dsp:nvSpPr>
      <dsp:spPr>
        <a:xfrm>
          <a:off x="2002514" y="526612"/>
          <a:ext cx="4203883" cy="4203883"/>
        </a:xfrm>
        <a:custGeom>
          <a:avLst/>
          <a:gdLst/>
          <a:ahLst/>
          <a:cxnLst/>
          <a:rect l="0" t="0" r="0" b="0"/>
          <a:pathLst>
            <a:path>
              <a:moveTo>
                <a:pt x="505674" y="734429"/>
              </a:moveTo>
              <a:arcTo wR="2101941" hR="2101941" stAng="13235188" swAng="121110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4B38A2-6AD9-42A1-8DAB-1B7AB1250651}">
      <dsp:nvSpPr>
        <dsp:cNvPr id="0" name=""/>
        <dsp:cNvSpPr/>
      </dsp:nvSpPr>
      <dsp:spPr>
        <a:xfrm>
          <a:off x="3485" y="739100"/>
          <a:ext cx="3047761" cy="304776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728" tIns="19050" rIns="167728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Организационный: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-Составление плана;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-Разработка мероприятий проекта;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 Изучение литературы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49819" y="1185434"/>
        <a:ext cx="2155093" cy="2155093"/>
      </dsp:txXfrm>
    </dsp:sp>
    <dsp:sp modelId="{090EA15E-932D-4C84-8878-51C28F635705}">
      <dsp:nvSpPr>
        <dsp:cNvPr id="0" name=""/>
        <dsp:cNvSpPr/>
      </dsp:nvSpPr>
      <dsp:spPr>
        <a:xfrm>
          <a:off x="2441694" y="739100"/>
          <a:ext cx="3047761" cy="304776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728" tIns="19050" rIns="167728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Практический: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 Реализация запланированных мероприятий проекта со всеми участниками образовательного процесса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2888028" y="1185434"/>
        <a:ext cx="2155093" cy="2155093"/>
      </dsp:txXfrm>
    </dsp:sp>
    <dsp:sp modelId="{0BE6A587-87A3-483A-ADA0-32E88F889B3A}">
      <dsp:nvSpPr>
        <dsp:cNvPr id="0" name=""/>
        <dsp:cNvSpPr/>
      </dsp:nvSpPr>
      <dsp:spPr>
        <a:xfrm>
          <a:off x="4879903" y="739100"/>
          <a:ext cx="3047761" cy="304776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728" tIns="19050" rIns="167728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Итоговый: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 Подведение итогов проекта, обобщение опыта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326237" y="1185434"/>
        <a:ext cx="2155093" cy="21550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1A63D-D22D-48FE-8E7B-EB3D42805BDC}">
      <dsp:nvSpPr>
        <dsp:cNvPr id="0" name=""/>
        <dsp:cNvSpPr/>
      </dsp:nvSpPr>
      <dsp:spPr>
        <a:xfrm>
          <a:off x="2571" y="262314"/>
          <a:ext cx="2507456" cy="7227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Временные</a:t>
          </a:r>
          <a:endParaRPr lang="ru-RU" sz="2000" kern="1200" dirty="0"/>
        </a:p>
      </dsp:txBody>
      <dsp:txXfrm>
        <a:off x="2571" y="262314"/>
        <a:ext cx="2507456" cy="722775"/>
      </dsp:txXfrm>
    </dsp:sp>
    <dsp:sp modelId="{3E50D428-4D79-4084-8F70-70DCBEEEDB40}">
      <dsp:nvSpPr>
        <dsp:cNvPr id="0" name=""/>
        <dsp:cNvSpPr/>
      </dsp:nvSpPr>
      <dsp:spPr>
        <a:xfrm>
          <a:off x="2571" y="985089"/>
          <a:ext cx="2507456" cy="32785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сентябрь 2020г. – май 2021 год</a:t>
          </a:r>
          <a:endParaRPr lang="ru-RU" sz="2000" kern="1200" dirty="0"/>
        </a:p>
      </dsp:txBody>
      <dsp:txXfrm>
        <a:off x="2571" y="985089"/>
        <a:ext cx="2507456" cy="3278559"/>
      </dsp:txXfrm>
    </dsp:sp>
    <dsp:sp modelId="{0011A02E-9D6B-462B-A1B3-0E3C2375FAAF}">
      <dsp:nvSpPr>
        <dsp:cNvPr id="0" name=""/>
        <dsp:cNvSpPr/>
      </dsp:nvSpPr>
      <dsp:spPr>
        <a:xfrm>
          <a:off x="2861071" y="262314"/>
          <a:ext cx="2507456" cy="7227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Информационные</a:t>
          </a:r>
          <a:endParaRPr lang="ru-RU" sz="2000" kern="1200" dirty="0"/>
        </a:p>
      </dsp:txBody>
      <dsp:txXfrm>
        <a:off x="2861071" y="262314"/>
        <a:ext cx="2507456" cy="722775"/>
      </dsp:txXfrm>
    </dsp:sp>
    <dsp:sp modelId="{6BC2307E-91B8-4D5C-BF69-B92815551867}">
      <dsp:nvSpPr>
        <dsp:cNvPr id="0" name=""/>
        <dsp:cNvSpPr/>
      </dsp:nvSpPr>
      <dsp:spPr>
        <a:xfrm>
          <a:off x="2861071" y="985089"/>
          <a:ext cx="2507456" cy="327855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наглядно-дидактические материалы,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Специальная литература,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детская библиотека,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Интернет ресурсы.</a:t>
          </a:r>
          <a:endParaRPr lang="ru-RU" sz="2000" kern="1200" dirty="0"/>
        </a:p>
      </dsp:txBody>
      <dsp:txXfrm>
        <a:off x="2861071" y="985089"/>
        <a:ext cx="2507456" cy="3278559"/>
      </dsp:txXfrm>
    </dsp:sp>
    <dsp:sp modelId="{9234502B-E347-489B-90EA-36BBB9331058}">
      <dsp:nvSpPr>
        <dsp:cNvPr id="0" name=""/>
        <dsp:cNvSpPr/>
      </dsp:nvSpPr>
      <dsp:spPr>
        <a:xfrm>
          <a:off x="5719571" y="262314"/>
          <a:ext cx="2507456" cy="7227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Материально-технические</a:t>
          </a:r>
          <a:endParaRPr lang="ru-RU" sz="2000" kern="1200" dirty="0"/>
        </a:p>
      </dsp:txBody>
      <dsp:txXfrm>
        <a:off x="5719571" y="262314"/>
        <a:ext cx="2507456" cy="722775"/>
      </dsp:txXfrm>
    </dsp:sp>
    <dsp:sp modelId="{05A6783C-5975-4DC0-81AC-96D216C751C0}">
      <dsp:nvSpPr>
        <dsp:cNvPr id="0" name=""/>
        <dsp:cNvSpPr/>
      </dsp:nvSpPr>
      <dsp:spPr>
        <a:xfrm>
          <a:off x="5719571" y="985089"/>
          <a:ext cx="2507456" cy="327855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ноутбук с подключением к Интернет-ресурсам;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наборы </a:t>
          </a:r>
          <a:r>
            <a:rPr lang="ru-RU" sz="2000" kern="1200" dirty="0" err="1" smtClean="0"/>
            <a:t>мультисенсорного</a:t>
          </a:r>
          <a:r>
            <a:rPr lang="ru-RU" sz="2000" kern="1200" dirty="0" smtClean="0"/>
            <a:t> пособия </a:t>
          </a:r>
          <a:r>
            <a:rPr lang="ru-RU" sz="2000" kern="1200" dirty="0" err="1" smtClean="0"/>
            <a:t>Нумикон</a:t>
          </a:r>
          <a:r>
            <a:rPr lang="ru-RU" sz="2000" kern="1200" dirty="0" smtClean="0"/>
            <a:t>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карты с заданиями;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аудиотека</a:t>
          </a:r>
          <a:endParaRPr lang="ru-RU" sz="2000" kern="1200" dirty="0"/>
        </a:p>
      </dsp:txBody>
      <dsp:txXfrm>
        <a:off x="5719571" y="985089"/>
        <a:ext cx="2507456" cy="32785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0437C-B013-4E23-9774-A87E4A6BD577}">
      <dsp:nvSpPr>
        <dsp:cNvPr id="0" name=""/>
        <dsp:cNvSpPr/>
      </dsp:nvSpPr>
      <dsp:spPr>
        <a:xfrm rot="5400000">
          <a:off x="4901791" y="-1931056"/>
          <a:ext cx="1388673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 smtClean="0">
              <a:latin typeface="Times New Roman" pitchFamily="18" charset="0"/>
              <a:cs typeface="Times New Roman" pitchFamily="18" charset="0"/>
            </a:rPr>
            <a:t>Через различные сенсорные игры с шаблонами (раскрашивание красками, оттиски на пластилине , конструирование машинок, мебели, домиков, освоение пространства доски формами </a:t>
          </a:r>
          <a:r>
            <a:rPr lang="ru-RU" altLang="ru-RU" sz="1600" kern="1200" dirty="0" err="1" smtClean="0">
              <a:latin typeface="Times New Roman" pitchFamily="18" charset="0"/>
              <a:cs typeface="Times New Roman" pitchFamily="18" charset="0"/>
            </a:rPr>
            <a:t>Нумикона</a:t>
          </a:r>
          <a:r>
            <a:rPr lang="ru-RU" altLang="ru-RU" sz="1600" kern="1200" dirty="0" smtClean="0">
              <a:latin typeface="Times New Roman" pitchFamily="18" charset="0"/>
              <a:cs typeface="Times New Roman" pitchFamily="18" charset="0"/>
            </a:rPr>
            <a:t> и т.д. Все детали воспринимаются целостно и глобально. </a:t>
          </a:r>
          <a:endParaRPr lang="ru-RU" sz="1600" kern="1200" dirty="0"/>
        </a:p>
      </dsp:txBody>
      <dsp:txXfrm rot="-5400000">
        <a:off x="2962656" y="75868"/>
        <a:ext cx="5199155" cy="1253095"/>
      </dsp:txXfrm>
    </dsp:sp>
    <dsp:sp modelId="{AB031C0D-836D-40CA-8536-82E48CA8438E}">
      <dsp:nvSpPr>
        <dsp:cNvPr id="0" name=""/>
        <dsp:cNvSpPr/>
      </dsp:nvSpPr>
      <dsp:spPr>
        <a:xfrm>
          <a:off x="0" y="1863"/>
          <a:ext cx="2962656" cy="14011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 этап: Ознакомительный (игровой)</a:t>
          </a:r>
          <a:endParaRPr lang="ru-RU" sz="2400" kern="1200" dirty="0"/>
        </a:p>
      </dsp:txBody>
      <dsp:txXfrm>
        <a:off x="68396" y="70259"/>
        <a:ext cx="2825864" cy="1264311"/>
      </dsp:txXfrm>
    </dsp:sp>
    <dsp:sp modelId="{DDCC5E9D-864F-4705-8E97-2B5AD4A3FC73}">
      <dsp:nvSpPr>
        <dsp:cNvPr id="0" name=""/>
        <dsp:cNvSpPr/>
      </dsp:nvSpPr>
      <dsp:spPr>
        <a:xfrm rot="5400000">
          <a:off x="4800703" y="-367918"/>
          <a:ext cx="1579918" cy="526180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 smtClean="0">
              <a:latin typeface="Times New Roman" pitchFamily="18" charset="0"/>
              <a:cs typeface="Times New Roman" pitchFamily="18" charset="0"/>
            </a:rPr>
            <a:t>Освоение пространства и закрепление понятий о различных цветах. Постепенно количество элементов в последовательностях увеличивается.</a:t>
          </a:r>
          <a:endParaRPr lang="ru-RU" sz="1600" kern="1200" dirty="0"/>
        </a:p>
      </dsp:txBody>
      <dsp:txXfrm rot="-5400000">
        <a:off x="2959763" y="1550147"/>
        <a:ext cx="5184675" cy="1425668"/>
      </dsp:txXfrm>
    </dsp:sp>
    <dsp:sp modelId="{E7B88D8A-850B-4535-8982-1F8DC3F8EED4}">
      <dsp:nvSpPr>
        <dsp:cNvPr id="0" name=""/>
        <dsp:cNvSpPr/>
      </dsp:nvSpPr>
      <dsp:spPr>
        <a:xfrm>
          <a:off x="0" y="1562429"/>
          <a:ext cx="2959762" cy="14011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 этап: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Конструирование</a:t>
          </a:r>
          <a:endParaRPr lang="ru-RU" sz="2400" kern="1200" dirty="0"/>
        </a:p>
      </dsp:txBody>
      <dsp:txXfrm>
        <a:off x="68396" y="1630825"/>
        <a:ext cx="2822970" cy="1264311"/>
      </dsp:txXfrm>
    </dsp:sp>
    <dsp:sp modelId="{E967BDDD-D817-4625-AC4B-F3396D74602A}">
      <dsp:nvSpPr>
        <dsp:cNvPr id="0" name=""/>
        <dsp:cNvSpPr/>
      </dsp:nvSpPr>
      <dsp:spPr>
        <a:xfrm rot="5400000">
          <a:off x="5035686" y="1190075"/>
          <a:ext cx="1120883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 smtClean="0">
              <a:latin typeface="Times New Roman" pitchFamily="18" charset="0"/>
              <a:cs typeface="Times New Roman" pitchFamily="18" charset="0"/>
            </a:rPr>
            <a:t>Дети знакомятся с цифрами и начинают работать с числовым рядом.</a:t>
          </a:r>
          <a:endParaRPr lang="ru-RU" sz="1600" kern="1200" dirty="0"/>
        </a:p>
      </dsp:txBody>
      <dsp:txXfrm rot="-5400000">
        <a:off x="2962656" y="3317823"/>
        <a:ext cx="5212227" cy="1011449"/>
      </dsp:txXfrm>
    </dsp:sp>
    <dsp:sp modelId="{DDE99B6A-AF98-4920-B0BA-38507A82256E}">
      <dsp:nvSpPr>
        <dsp:cNvPr id="0" name=""/>
        <dsp:cNvSpPr/>
      </dsp:nvSpPr>
      <dsp:spPr>
        <a:xfrm>
          <a:off x="0" y="3122995"/>
          <a:ext cx="2962656" cy="14011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 этап: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Обучение счету</a:t>
          </a:r>
          <a:endParaRPr lang="ru-RU" sz="2400" kern="1200" dirty="0"/>
        </a:p>
      </dsp:txBody>
      <dsp:txXfrm>
        <a:off x="68396" y="3191391"/>
        <a:ext cx="2825864" cy="12643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B931A-CCC0-43FA-B184-1C0045BA5875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 работе с педагогами</a:t>
          </a:r>
          <a:endParaRPr lang="ru-RU" sz="2100" kern="1200" dirty="0"/>
        </a:p>
      </dsp:txBody>
      <dsp:txXfrm>
        <a:off x="0" y="3406931"/>
        <a:ext cx="8229600" cy="603844"/>
      </dsp:txXfrm>
    </dsp:sp>
    <dsp:sp modelId="{DBC31DE4-68D5-4BB4-BEE8-6648CA9885D2}">
      <dsp:nvSpPr>
        <dsp:cNvPr id="0" name=""/>
        <dsp:cNvSpPr/>
      </dsp:nvSpPr>
      <dsp:spPr>
        <a:xfrm>
          <a:off x="0" y="3988412"/>
          <a:ext cx="8229600" cy="51438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ознакомление с опытом использования </a:t>
          </a:r>
          <a:r>
            <a:rPr lang="ru-RU" sz="1300" kern="1200" dirty="0" err="1" smtClean="0"/>
            <a:t>мультисенсорного</a:t>
          </a:r>
          <a:r>
            <a:rPr lang="ru-RU" sz="1300" kern="1200" dirty="0" smtClean="0"/>
            <a:t> пособия «</a:t>
          </a:r>
          <a:r>
            <a:rPr lang="ru-RU" sz="1300" kern="1200" dirty="0" err="1" smtClean="0"/>
            <a:t>Нумикон</a:t>
          </a:r>
          <a:r>
            <a:rPr lang="ru-RU" sz="1300" kern="1200" dirty="0" smtClean="0"/>
            <a:t>» и методами его включения в систему занятий с воспитанниками. </a:t>
          </a:r>
          <a:endParaRPr lang="ru-RU" sz="1300" kern="1200" dirty="0"/>
        </a:p>
      </dsp:txBody>
      <dsp:txXfrm>
        <a:off x="0" y="3988412"/>
        <a:ext cx="8229600" cy="514386"/>
      </dsp:txXfrm>
    </dsp:sp>
    <dsp:sp modelId="{2B1EB0CC-D38E-41DF-8D98-A0D2A5E5054E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 работе с родителями</a:t>
          </a:r>
          <a:endParaRPr lang="ru-RU" sz="2100" kern="1200" dirty="0"/>
        </a:p>
      </dsp:txBody>
      <dsp:txXfrm rot="-10800000">
        <a:off x="0" y="1703865"/>
        <a:ext cx="8229600" cy="603663"/>
      </dsp:txXfrm>
    </dsp:sp>
    <dsp:sp modelId="{7AA51839-DAB8-4979-BB32-C204C8726901}">
      <dsp:nvSpPr>
        <dsp:cNvPr id="0" name=""/>
        <dsp:cNvSpPr/>
      </dsp:nvSpPr>
      <dsp:spPr>
        <a:xfrm>
          <a:off x="0" y="2307529"/>
          <a:ext cx="8229600" cy="514231"/>
        </a:xfrm>
        <a:prstGeom prst="rect">
          <a:avLst/>
        </a:prstGeom>
        <a:solidFill>
          <a:schemeClr val="accent2">
            <a:tint val="40000"/>
            <a:alpha val="90000"/>
            <a:hueOff val="-3209461"/>
            <a:satOff val="-5363"/>
            <a:lumOff val="-49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209461"/>
              <a:satOff val="-5363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- повышение компетентности родителей в вопросах формирования сенсорных эталонов у детей раннего дошкольного возраста с использованием «Нумикон».</a:t>
          </a:r>
          <a:endParaRPr lang="ru-RU" sz="1300" kern="1200"/>
        </a:p>
      </dsp:txBody>
      <dsp:txXfrm>
        <a:off x="0" y="2307529"/>
        <a:ext cx="8229600" cy="514231"/>
      </dsp:txXfrm>
    </dsp:sp>
    <dsp:sp modelId="{C46442A4-6195-4AF9-8FD3-B3A42E45B19C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 работе с детьми</a:t>
          </a:r>
          <a:endParaRPr lang="ru-RU" sz="2100" kern="1200" dirty="0"/>
        </a:p>
      </dsp:txBody>
      <dsp:txXfrm rot="-10800000">
        <a:off x="0" y="799"/>
        <a:ext cx="8229600" cy="603663"/>
      </dsp:txXfrm>
    </dsp:sp>
    <dsp:sp modelId="{2FAE3CEB-AE7C-41B7-BFC5-2BB038CCCE39}">
      <dsp:nvSpPr>
        <dsp:cNvPr id="0" name=""/>
        <dsp:cNvSpPr/>
      </dsp:nvSpPr>
      <dsp:spPr>
        <a:xfrm>
          <a:off x="0" y="604463"/>
          <a:ext cx="8229600" cy="514231"/>
        </a:xfrm>
        <a:prstGeom prst="rect">
          <a:avLst/>
        </a:prstGeom>
        <a:solidFill>
          <a:schemeClr val="accent2">
            <a:tint val="40000"/>
            <a:alpha val="90000"/>
            <a:hueOff val="-6418922"/>
            <a:satOff val="-10726"/>
            <a:lumOff val="-98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6418922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повышение уровня познавательного развития детей; овладение сенсорными </a:t>
          </a:r>
          <a:r>
            <a:rPr lang="ru-RU" sz="1300" kern="1200" err="1" smtClean="0"/>
            <a:t>эталонами</a:t>
          </a:r>
          <a:r>
            <a:rPr lang="ru-RU" sz="1300" kern="1200" smtClean="0"/>
            <a:t>; прогнозируется </a:t>
          </a:r>
          <a:r>
            <a:rPr lang="ru-RU" sz="1300" kern="1200" dirty="0" smtClean="0"/>
            <a:t>также улучшение социальной адаптации детей раннего дошкольного возраста 2-3лет с нарушениями в развитии.</a:t>
          </a:r>
          <a:endParaRPr lang="ru-RU" sz="1300" kern="1200" dirty="0"/>
        </a:p>
      </dsp:txBody>
      <dsp:txXfrm>
        <a:off x="0" y="604463"/>
        <a:ext cx="8229600" cy="51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Кемерова Г.Р\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26" y="0"/>
            <a:ext cx="9144000" cy="5805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92955"/>
            <a:ext cx="7884368" cy="251616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проекта: «Забавные кружочки» </a:t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6832848" cy="13205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Кемерова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Гюльжана</a:t>
            </a:r>
            <a:r>
              <a:rPr lang="ru-RU" dirty="0" smtClean="0">
                <a:solidFill>
                  <a:schemeClr val="tx1"/>
                </a:solidFill>
              </a:rPr>
              <a:t> Руслановна,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МАДОУ ДС №40 «Золотая рыбка»,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Нижневартовск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10" descr="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228184" y="112602"/>
            <a:ext cx="2736304" cy="1848854"/>
          </a:xfrm>
          <a:prstGeom prst="rect">
            <a:avLst/>
          </a:prstGeom>
          <a:noFill/>
        </p:spPr>
      </p:pic>
      <p:pic>
        <p:nvPicPr>
          <p:cNvPr id="6" name="Picture 17" descr="73019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7504" y="116632"/>
            <a:ext cx="2736304" cy="1876323"/>
          </a:xfrm>
          <a:prstGeom prst="rect">
            <a:avLst/>
          </a:prstGeom>
        </p:spPr>
      </p:pic>
      <p:pic>
        <p:nvPicPr>
          <p:cNvPr id="7" name="Picture 9" descr="numicon-1st-steps-at-home_1024x10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093104" y="116632"/>
            <a:ext cx="2847048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55650" y="1600200"/>
          <a:ext cx="793115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Организационно-педагогические условия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проекта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0745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результативности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r>
              <a:rPr lang="ru-RU" dirty="0" smtClean="0"/>
              <a:t>В качестве контроля на каждом этапе работы проводится мониторинг уровня развития детей с целью проверки эффективности работы по проекту. Мониторинг осуществляется в начале года (начальный) и в конце учебного года (итоговый), все результаты отражаются в диагностической карте.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значимость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заключается в возможности обобщения и распространения опыта по теме формирование сенсорных эталонов у детей раннего дошкольного возраста с использованием мультисенсорного пособия «</a:t>
            </a:r>
            <a:r>
              <a:rPr lang="ru-RU" dirty="0" err="1" smtClean="0"/>
              <a:t>Нумикон</a:t>
            </a:r>
            <a:r>
              <a:rPr lang="ru-RU" dirty="0" smtClean="0"/>
              <a:t>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5900"/>
            <a:ext cx="9144000" cy="707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Риски проекта: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8288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Непринятие проекта родителями, коллективом</a:t>
            </a:r>
            <a:r>
              <a:rPr lang="ru-RU" sz="24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err="1" smtClean="0"/>
              <a:t>Непроявление</a:t>
            </a:r>
            <a:r>
              <a:rPr lang="ru-RU" sz="2400" dirty="0" smtClean="0"/>
              <a:t> </a:t>
            </a:r>
            <a:r>
              <a:rPr lang="ru-RU" sz="2400" dirty="0"/>
              <a:t>интереса со стороны детей</a:t>
            </a:r>
            <a:r>
              <a:rPr lang="ru-RU" sz="24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Непрофессиональная </a:t>
            </a:r>
            <a:r>
              <a:rPr lang="ru-RU" sz="2400" dirty="0"/>
              <a:t>компетентность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785739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Лютова Е.К., Монина Г.Б. Тренинг общения с ребенком, СПб.: Речь, 2005. </a:t>
            </a:r>
          </a:p>
          <a:p>
            <a:pPr lvl="0"/>
            <a:r>
              <a:rPr lang="ru-RU" dirty="0" err="1" smtClean="0"/>
              <a:t>Роми</a:t>
            </a:r>
            <a:r>
              <a:rPr lang="ru-RU" dirty="0" smtClean="0"/>
              <a:t> </a:t>
            </a:r>
            <a:r>
              <a:rPr lang="ru-RU" dirty="0" err="1" smtClean="0"/>
              <a:t>Тейкон</a:t>
            </a:r>
            <a:r>
              <a:rPr lang="ru-RU" dirty="0" smtClean="0"/>
              <a:t>., Тони </a:t>
            </a:r>
            <a:r>
              <a:rPr lang="ru-RU" dirty="0" err="1" smtClean="0"/>
              <a:t>Винг</a:t>
            </a:r>
            <a:r>
              <a:rPr lang="ru-RU" dirty="0" smtClean="0"/>
              <a:t>., Руководство для педагогов компании </a:t>
            </a:r>
            <a:r>
              <a:rPr lang="ru-RU" dirty="0" err="1" smtClean="0"/>
              <a:t>Numicon</a:t>
            </a:r>
            <a:r>
              <a:rPr lang="ru-RU" dirty="0" smtClean="0"/>
              <a:t>: </a:t>
            </a:r>
            <a:r>
              <a:rPr lang="ru-RU" dirty="0" err="1" smtClean="0"/>
              <a:t>Oxford</a:t>
            </a:r>
            <a:r>
              <a:rPr lang="ru-RU" dirty="0" smtClean="0"/>
              <a:t> </a:t>
            </a:r>
            <a:r>
              <a:rPr lang="ru-RU" dirty="0" err="1" smtClean="0"/>
              <a:t>University</a:t>
            </a:r>
            <a:r>
              <a:rPr lang="ru-RU" dirty="0" smtClean="0"/>
              <a:t> </a:t>
            </a:r>
            <a:r>
              <a:rPr lang="ru-RU" dirty="0" err="1" smtClean="0"/>
              <a:t>Press</a:t>
            </a:r>
            <a:r>
              <a:rPr lang="ru-RU" dirty="0" smtClean="0"/>
              <a:t>, перевод на русский язык, 2010. </a:t>
            </a:r>
          </a:p>
          <a:p>
            <a:pPr lvl="0"/>
            <a:r>
              <a:rPr lang="ru-RU" dirty="0" err="1" smtClean="0"/>
              <a:t>Стальгорова</a:t>
            </a:r>
            <a:r>
              <a:rPr lang="ru-RU" dirty="0" smtClean="0"/>
              <a:t> Е. И., Система «</a:t>
            </a:r>
            <a:r>
              <a:rPr lang="ru-RU" dirty="0" err="1" smtClean="0"/>
              <a:t>Нумикон</a:t>
            </a:r>
            <a:r>
              <a:rPr lang="ru-RU" dirty="0" smtClean="0"/>
              <a:t>» // СПб.: Речь. 2010. </a:t>
            </a:r>
          </a:p>
          <a:p>
            <a:pPr lvl="0"/>
            <a:r>
              <a:rPr lang="ru-RU" dirty="0" smtClean="0"/>
              <a:t>Сладкова Е. А., Терентьева К. Ю., </a:t>
            </a:r>
            <a:r>
              <a:rPr lang="ru-RU" dirty="0" err="1" smtClean="0"/>
              <a:t>Нумикон</a:t>
            </a:r>
            <a:r>
              <a:rPr lang="ru-RU" dirty="0" smtClean="0"/>
              <a:t> и другие способы познакомиться с математикой // Сделай шаг. 2011. № 3 (44). С. 5–9.</a:t>
            </a:r>
          </a:p>
          <a:p>
            <a:r>
              <a:rPr lang="ru-RU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0" y="1628801"/>
            <a:ext cx="412750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179512" y="2320045"/>
            <a:ext cx="2448272" cy="221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 descr="https://i.pinimg.com/236x/e3/88/6b/e3886b7bdc53973d05fc30f3347a544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00000">
            <a:off x="6664006" y="2283677"/>
            <a:ext cx="2247900" cy="208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178" y="3450521"/>
            <a:ext cx="4066944" cy="263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6632"/>
            <a:ext cx="273630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015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59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971600" y="1992955"/>
            <a:ext cx="7884368" cy="251616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/>
              <a:t>Тема: «</a:t>
            </a:r>
            <a:r>
              <a:rPr lang="ru-RU" sz="3600" dirty="0" err="1" smtClean="0"/>
              <a:t>Н</a:t>
            </a:r>
            <a:r>
              <a:rPr lang="ru-RU" sz="3600" dirty="0" err="1" smtClean="0"/>
              <a:t>умикон</a:t>
            </a:r>
            <a:r>
              <a:rPr lang="ru-RU" sz="3600" dirty="0"/>
              <a:t>», как эффективный метод формирования сенсорных эталонов у детей раннего дошкольного </a:t>
            </a:r>
            <a:r>
              <a:rPr lang="ru-RU" sz="3600" dirty="0" smtClean="0"/>
              <a:t>возраста 2-3 лет </a:t>
            </a:r>
            <a:r>
              <a:rPr lang="ru-RU" sz="3600" dirty="0"/>
              <a:t>с нарушениями в </a:t>
            </a:r>
            <a:r>
              <a:rPr lang="ru-RU" sz="3600" dirty="0" smtClean="0"/>
              <a:t>развитии.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000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1"/>
            <a:ext cx="7931224" cy="305293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Наименование проекта: </a:t>
            </a:r>
            <a:r>
              <a:rPr lang="ru-RU" sz="1600" dirty="0" smtClean="0"/>
              <a:t>«</a:t>
            </a:r>
            <a:r>
              <a:rPr lang="ru-RU" sz="1600" dirty="0" err="1" smtClean="0"/>
              <a:t>Нумикон</a:t>
            </a:r>
            <a:r>
              <a:rPr lang="ru-RU" sz="1600" dirty="0" smtClean="0"/>
              <a:t>», как эффективный метод формирования сенсорных эталонов у детей раннего дошкольного </a:t>
            </a:r>
            <a:r>
              <a:rPr lang="ru-RU" sz="1600" dirty="0" smtClean="0"/>
              <a:t>возраста 2-3лет </a:t>
            </a:r>
            <a:r>
              <a:rPr lang="ru-RU" sz="1600" dirty="0" smtClean="0"/>
              <a:t>с нарушениями в развитии.</a:t>
            </a:r>
          </a:p>
          <a:p>
            <a:r>
              <a:rPr lang="ru-RU" sz="1600" b="1" dirty="0" smtClean="0"/>
              <a:t>Тип проекта:</a:t>
            </a:r>
            <a:r>
              <a:rPr lang="ru-RU" sz="1600" dirty="0" smtClean="0"/>
              <a:t> групповой, </a:t>
            </a:r>
            <a:r>
              <a:rPr lang="ru-RU" sz="1600" dirty="0" err="1" smtClean="0"/>
              <a:t>практико</a:t>
            </a:r>
            <a:r>
              <a:rPr lang="ru-RU" sz="1600" dirty="0" smtClean="0"/>
              <a:t> – ориентированный.</a:t>
            </a:r>
          </a:p>
          <a:p>
            <a:r>
              <a:rPr lang="ru-RU" sz="1600" b="1" dirty="0" smtClean="0"/>
              <a:t>Продолжительность:</a:t>
            </a:r>
            <a:r>
              <a:rPr lang="ru-RU" sz="1600" dirty="0" smtClean="0"/>
              <a:t> долгосрочный</a:t>
            </a:r>
          </a:p>
          <a:p>
            <a:r>
              <a:rPr lang="ru-RU" sz="1600" b="1" dirty="0" smtClean="0"/>
              <a:t>Сроки реализации проекта: </a:t>
            </a:r>
            <a:r>
              <a:rPr lang="ru-RU" sz="1600" dirty="0" smtClean="0"/>
              <a:t>сентябрь 2020г. – май 2021г.</a:t>
            </a:r>
          </a:p>
          <a:p>
            <a:r>
              <a:rPr lang="ru-RU" sz="1600" b="1" dirty="0" smtClean="0"/>
              <a:t>Целевая аудитория: </a:t>
            </a:r>
          </a:p>
          <a:p>
            <a:r>
              <a:rPr lang="ru-RU" sz="1600" dirty="0" smtClean="0"/>
              <a:t>Воспитанники, воспитатели, родители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endParaRPr lang="ru-RU" sz="1600" dirty="0" smtClean="0"/>
          </a:p>
          <a:p>
            <a:pPr marL="0" indent="0">
              <a:buNone/>
            </a:pPr>
            <a:r>
              <a:rPr lang="ru-RU" sz="1600" b="1" dirty="0" smtClean="0"/>
              <a:t>Объект проекта: </a:t>
            </a:r>
            <a:r>
              <a:rPr lang="ru-RU" sz="1600" dirty="0" smtClean="0"/>
              <a:t>Формирование сенсорных эталонов у детей раннего дошкольного возраста.</a:t>
            </a:r>
          </a:p>
          <a:p>
            <a:pPr marL="0" indent="0">
              <a:buNone/>
            </a:pPr>
            <a:r>
              <a:rPr lang="ru-RU" sz="1600" b="1" dirty="0" smtClean="0"/>
              <a:t>Предмет проекта</a:t>
            </a:r>
            <a:r>
              <a:rPr lang="ru-RU" sz="1600" dirty="0" smtClean="0"/>
              <a:t>: Мультисенсорное пособие «</a:t>
            </a:r>
            <a:r>
              <a:rPr lang="ru-RU" sz="1600" dirty="0" err="1" smtClean="0"/>
              <a:t>Нумикон</a:t>
            </a:r>
            <a:r>
              <a:rPr lang="ru-RU" sz="1600" dirty="0" smtClean="0"/>
              <a:t>» как эффективный метод формирования сенсорных эталонов у детей 2-3 лет с нарушениями в развитии.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78112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Сенсорное развитие, одно из важнейших направлений в раннем возрасте. Сенсорное восприятие направлено на то, чтобы научить детей полно, точно и в деталях воспринимать предметы, их разнообразные свойства и отношения. С восприятия предметов и явлений окружающего мира начинается познание. </a:t>
            </a:r>
          </a:p>
          <a:p>
            <a:r>
              <a:rPr lang="ru-RU" dirty="0" smtClean="0"/>
              <a:t>Федеральный государственный образовательный стандарт дошкольного образования предусматривает различные образовательные области, где предусматриваются направления сенсорного развития у детей раннего возраста. </a:t>
            </a:r>
          </a:p>
          <a:p>
            <a:r>
              <a:rPr lang="ru-RU" dirty="0" smtClean="0"/>
              <a:t> Источник познания мира заключается в сенсорном, чувственном восприятии окружающего мира. Особенно чувствителен ребенок к сенсорным воздействиям в раннем детстве. Если произошли какие-либо отклонения, упущения в сенсорном развитии ребенка на ранних этапах его формирования, то настигается это с трудом, а порой иногда это не достижимо.</a:t>
            </a:r>
          </a:p>
          <a:p>
            <a:r>
              <a:rPr lang="ru-RU" dirty="0" smtClean="0"/>
              <a:t>Важно искать новые формы работы с детьми раннего дошкольного возраста с нарушениями в развитии по формированию сенсорных эталонов.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Проблема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трудность 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элементарных 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сенсорных эталонов   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детей 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2-3 лет с нарушениями в </a:t>
            </a:r>
            <a:r>
              <a:rPr lang="ru-RU" sz="1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развитии;ослабление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межанализаторных связей, снижение внимания, памяти, восприятия цвета,  мыслительного и речевого развития.</a:t>
            </a:r>
            <a:endParaRPr lang="ru-RU" sz="1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ru-RU" sz="1800" dirty="0" err="1" smtClean="0"/>
              <a:t>Нумикон</a:t>
            </a:r>
            <a:r>
              <a:rPr lang="ru-RU" sz="1800" dirty="0" smtClean="0"/>
              <a:t> –</a:t>
            </a:r>
            <a:r>
              <a:rPr lang="ru-RU" dirty="0" smtClean="0"/>
              <a:t> </a:t>
            </a:r>
            <a:r>
              <a:rPr lang="ru-RU" sz="1800" dirty="0" smtClean="0"/>
              <a:t>это программа и набор наглядного материала. «</a:t>
            </a:r>
            <a:r>
              <a:rPr lang="ru-RU" sz="1800" dirty="0" err="1" smtClean="0"/>
              <a:t>Нумикон</a:t>
            </a:r>
            <a:r>
              <a:rPr lang="ru-RU" sz="1800" dirty="0" smtClean="0"/>
              <a:t>» создан таким образом, чтобы задействовать способность обучаться на практике, т.е. запоминать, а затем узнавать стандартизованные образцы или шаблоны. </a:t>
            </a:r>
          </a:p>
          <a:p>
            <a:r>
              <a:rPr lang="ru-RU" sz="1800" dirty="0" smtClean="0"/>
              <a:t>Занятия по системе «</a:t>
            </a:r>
            <a:r>
              <a:rPr lang="ru-RU" sz="1800" dirty="0" err="1" smtClean="0"/>
              <a:t>Нумикон</a:t>
            </a:r>
            <a:r>
              <a:rPr lang="ru-RU" sz="1800" dirty="0" smtClean="0"/>
              <a:t>», стимулируют детей к зрительному восприятию и имеющейся возможности взаимодействовать с материалом: потрогать, покрутить, повертеть предметы. </a:t>
            </a:r>
          </a:p>
          <a:p>
            <a:r>
              <a:rPr lang="ru-RU" sz="1800" dirty="0" smtClean="0"/>
              <a:t>Данная система работы формирует у воспитанников умения и навыки, которые позволяют им успешнее включаться в познание мира и адаптироваться к окружающей жизни.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Новизна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0"/>
            <a:ext cx="5328592" cy="4997151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«</a:t>
            </a:r>
            <a:r>
              <a:rPr lang="ru-RU" sz="19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Нумикон</a:t>
            </a:r>
            <a:r>
              <a:rPr lang="ru-RU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» инновационная </a:t>
            </a:r>
            <a:r>
              <a:rPr lang="ru-RU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программа </a:t>
            </a:r>
            <a:r>
              <a:rPr lang="ru-RU" altLang="ru-RU" sz="19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обучения </a:t>
            </a:r>
            <a:r>
              <a:rPr lang="ru-RU" altLang="ru-RU" sz="19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набор наглядного материала, разработанные в Англии в конце 90-х годов для детей, испытывающих трудности при изучении математики. </a:t>
            </a:r>
            <a:r>
              <a:rPr lang="ru-RU" altLang="ru-RU" sz="19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Нумикон</a:t>
            </a:r>
            <a:r>
              <a:rPr lang="ru-RU" altLang="ru-RU" sz="19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создан таким образом, чтобы задействовать сильные стороны ребенка - способность обучаться на практике и способность распознавать, а затем узнавать стандартизованные образцы или шаблоны</a:t>
            </a:r>
            <a:r>
              <a:rPr lang="ru-RU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альтернативная методика для обучения и воспитания детей с особыми образовательными потребностями, с нарушениями в развитии</a:t>
            </a:r>
            <a:r>
              <a:rPr lang="ru-RU" sz="1900" dirty="0">
                <a:latin typeface="Calibri Light" panose="020F0302020204030204" pitchFamily="34" charset="0"/>
                <a:cs typeface="Calibri Light" panose="020F0302020204030204" pitchFamily="34" charset="0"/>
              </a:rPr>
              <a:t>. Кроме форм-шаблонов в набор входят:  разноцветные штырьки, которые можно использовать как счетный материал и вставлять в отверстия форм-шаблонов; белые доски с пупырышками и схемы для наложения, с помощью которых можно выкладывать из деталей </a:t>
            </a:r>
            <a:r>
              <a:rPr lang="ru-RU" sz="19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Нумикона</a:t>
            </a:r>
            <a:r>
              <a:rPr lang="ru-RU" sz="1900" dirty="0">
                <a:latin typeface="Calibri Light" panose="020F0302020204030204" pitchFamily="34" charset="0"/>
                <a:cs typeface="Calibri Light" panose="020F0302020204030204" pitchFamily="34" charset="0"/>
              </a:rPr>
              <a:t> картинки, например кораблик, машинку; «волшебный мешочек», в котором дети на ощупь находят заданную форму, числовая прямая и некоторые другие материалы. </a:t>
            </a:r>
            <a:endParaRPr lang="ru-RU" sz="19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ru-RU" dirty="0"/>
          </a:p>
        </p:txBody>
      </p:sp>
      <p:pic>
        <p:nvPicPr>
          <p:cNvPr id="5" name="Picture 9" descr="numicon-1st-steps-at-home_1024x1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588224" y="5013176"/>
            <a:ext cx="1944216" cy="1612032"/>
          </a:xfrm>
          <a:prstGeom prst="rect">
            <a:avLst/>
          </a:prstGeom>
          <a:noFill/>
        </p:spPr>
      </p:pic>
      <p:pic>
        <p:nvPicPr>
          <p:cNvPr id="7" name="Picture 10" descr="NUMPP8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295" y="692696"/>
            <a:ext cx="211807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739" y="2636912"/>
            <a:ext cx="21209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 проекта</a:t>
            </a:r>
            <a:endParaRPr lang="ru-RU" sz="1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628800"/>
            <a:ext cx="7787208" cy="4525963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Цель проекта:</a:t>
            </a:r>
            <a:r>
              <a:rPr lang="ru-RU" dirty="0" smtClean="0"/>
              <a:t> формирование сенсорных эталонов для познания действительности у детей раннего дошкольного возраста с нарушениями в развитии.</a:t>
            </a:r>
          </a:p>
          <a:p>
            <a:r>
              <a:rPr lang="ru-RU" b="1" dirty="0" smtClean="0"/>
              <a:t>Задачи: </a:t>
            </a:r>
            <a:endParaRPr lang="ru-RU" dirty="0" smtClean="0"/>
          </a:p>
          <a:p>
            <a:r>
              <a:rPr lang="ru-RU" dirty="0" smtClean="0"/>
              <a:t>- Формирование сенсорных эталонов для познания действительности; </a:t>
            </a:r>
          </a:p>
          <a:p>
            <a:r>
              <a:rPr lang="ru-RU" dirty="0" smtClean="0"/>
              <a:t>- Формирование зрительного восприятия и умение реагировать на окружающий мир; </a:t>
            </a:r>
          </a:p>
          <a:p>
            <a:r>
              <a:rPr lang="ru-RU" dirty="0" smtClean="0"/>
              <a:t>- Развитие умений наблюдать объекты окружающего мира, отражать в речи итог наблюдения; </a:t>
            </a:r>
          </a:p>
          <a:p>
            <a:r>
              <a:rPr lang="ru-RU" dirty="0" smtClean="0"/>
              <a:t>- Развитие умений сортировать предметы по величине (</a:t>
            </a:r>
            <a:r>
              <a:rPr lang="ru-RU" dirty="0" err="1" smtClean="0"/>
              <a:t>большой-маленький</a:t>
            </a:r>
            <a:r>
              <a:rPr lang="ru-RU" dirty="0" smtClean="0"/>
              <a:t>, </a:t>
            </a:r>
            <a:r>
              <a:rPr lang="ru-RU" dirty="0" err="1" smtClean="0"/>
              <a:t>длинный-короткий</a:t>
            </a:r>
            <a:r>
              <a:rPr lang="ru-RU" dirty="0" smtClean="0"/>
              <a:t>, </a:t>
            </a:r>
            <a:r>
              <a:rPr lang="ru-RU" dirty="0" err="1" smtClean="0"/>
              <a:t>широкий-узкий</a:t>
            </a:r>
            <a:r>
              <a:rPr lang="ru-RU" dirty="0" smtClean="0"/>
              <a:t>), цвету (основные и оттеночные цвета); </a:t>
            </a:r>
          </a:p>
          <a:p>
            <a:r>
              <a:rPr lang="ru-RU" dirty="0" smtClean="0"/>
              <a:t>- Учить выбирать заданный предмет по вербальной инструкции, содержащий два-три признака (размер, форма или цвет); </a:t>
            </a:r>
          </a:p>
          <a:p>
            <a:r>
              <a:rPr lang="ru-RU" dirty="0" smtClean="0"/>
              <a:t>- Учить узнавать числа в пределах 3 и соотносить их с количеством пальцев и предметов, изображать цифры 1 до 3. (рисовать, конструировать).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5900"/>
            <a:ext cx="9144000" cy="707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проекта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5"/>
          <p:cNvSpPr txBox="1">
            <a:spLocks/>
          </p:cNvSpPr>
          <p:nvPr/>
        </p:nvSpPr>
        <p:spPr>
          <a:xfrm>
            <a:off x="755576" y="1600200"/>
            <a:ext cx="793122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2828836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формирование </a:t>
            </a:r>
            <a:r>
              <a:rPr lang="ru-RU" sz="3200" dirty="0"/>
              <a:t>сенсорных эталонов для познания действительности у детей раннего дошкольного </a:t>
            </a:r>
            <a:r>
              <a:rPr lang="ru-RU" sz="3200" dirty="0" smtClean="0"/>
              <a:t>возраста 2-3лет </a:t>
            </a:r>
            <a:r>
              <a:rPr lang="ru-RU" sz="3200" dirty="0"/>
              <a:t>с нарушениями в </a:t>
            </a:r>
            <a:r>
              <a:rPr lang="ru-RU" sz="3200" dirty="0" smtClean="0"/>
              <a:t>развитии будет более успешным, если использовать мультисенсорное пособие «НУМИКОН»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212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емерова Г.Р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реализации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39552" y="1600200"/>
          <a:ext cx="8208912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</TotalTime>
  <Words>1024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 Название проекта: «Забавные кружочки»           </vt:lpstr>
      <vt:lpstr>          Тема: «Нумикон», как эффективный метод формирования сенсорных эталонов у детей раннего дошкольного возраста 2-3 лет с нарушениями в развитии.          </vt:lpstr>
      <vt:lpstr>Паспорт проекта</vt:lpstr>
      <vt:lpstr>Актуальность </vt:lpstr>
      <vt:lpstr> Проблема: трудность формирования элементарных сенсорных эталонов   у детей 2-3 лет с нарушениями в развитии;ослабление формирования межанализаторных связей, снижение внимания, памяти, восприятия цвета,  мыслительного и речевого развития.</vt:lpstr>
      <vt:lpstr>Новизна</vt:lpstr>
      <vt:lpstr>Цель и задачи проекта</vt:lpstr>
      <vt:lpstr>Презентация PowerPoint</vt:lpstr>
      <vt:lpstr>Принципы реализации  проекта</vt:lpstr>
      <vt:lpstr>Этапы работы над проектом</vt:lpstr>
      <vt:lpstr>Организационно-педагогические условия</vt:lpstr>
      <vt:lpstr>Содержание проекта</vt:lpstr>
      <vt:lpstr>Ожидаемые результаты</vt:lpstr>
      <vt:lpstr>Оценка результативности  проекта</vt:lpstr>
      <vt:lpstr>Практическая значимость</vt:lpstr>
      <vt:lpstr>Презентация PowerPoint</vt:lpstr>
      <vt:lpstr>Литература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Certified Windows</cp:lastModifiedBy>
  <cp:revision>19</cp:revision>
  <dcterms:created xsi:type="dcterms:W3CDTF">2020-05-12T17:35:22Z</dcterms:created>
  <dcterms:modified xsi:type="dcterms:W3CDTF">2020-05-14T03:15:31Z</dcterms:modified>
</cp:coreProperties>
</file>