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71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4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4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50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8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4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727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50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0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01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64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04E24-DB87-4A21-997E-418224981EE9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2451-9ABF-4235-8DA8-BB471DB6E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8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5290" y="154546"/>
            <a:ext cx="6490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«Детский сад комбинированного вида №1» </a:t>
            </a:r>
            <a:r>
              <a:rPr lang="ru-RU" dirty="0" err="1" smtClean="0"/>
              <a:t>г.о</a:t>
            </a:r>
            <a:r>
              <a:rPr lang="ru-RU" dirty="0" smtClean="0"/>
              <a:t>. Самара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0027" y="1705781"/>
            <a:ext cx="68014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Консультация для родителей </a:t>
            </a:r>
          </a:p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на тему: «День Победы»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20508" y="3849363"/>
            <a:ext cx="3477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Калашникова Ольга Николаевна</a:t>
            </a:r>
          </a:p>
          <a:p>
            <a:r>
              <a:rPr lang="ru-RU" dirty="0" err="1" smtClean="0"/>
              <a:t>Сарызина</a:t>
            </a:r>
            <a:r>
              <a:rPr lang="ru-RU" dirty="0" smtClean="0"/>
              <a:t> Оксана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58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0152"/>
            <a:ext cx="12192000" cy="69481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4952" y="452219"/>
            <a:ext cx="11608158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события и даты, которые глубоко отпечатались в истории всего человечества. О них пишут книги, сочиняют стихи и музыку. Главное же - о них помнят. И эта память передается из поколения в поколение и не дает померкнуть далеким дням и событиям. Одним из таких событий стала Великая Отечественная война нашего народа против фашисткой Германии. Память о ней должен сохранить каждый россиянин. В День Победы - 9 мая чтят память тех, кто погиб, и кланяются всем тем, кто остался в живых.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348" y="2009604"/>
            <a:ext cx="7449355" cy="484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050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4851" y="566787"/>
            <a:ext cx="11758411" cy="4537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 родители задаются вопросом, нужно ли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ребенку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рассказывать о войне и о значении этого великого праздника или он «еще маленький для этого»?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том, что рассказывать нужно – нет никаких сомнений. Патриотическое чувство не возникнет само по себе. Его нужно воспитывать с раннего детства, взращивать и культивировать. Без помощи взрослых ребенок не может выделить из окружающей его жизни главное, расставить приоритеты, правильно настроить чувства. Поэтому не страшно, даже если ребенок немного поплачет, слушая рассказы о мальчике, погибшем на глазах у матери или о солдате, бросившемся с последней гранатой под фашистский танк. Такие эмоции не повредят нервную систему ребенка, они станут началом зарождающихся патриотических чувств.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вот когда начинать такой непростой разговор, что сказать, а что оставить «за кадром» - в этом родителям следует полагаться на свою интуицию и знание особенностей собственного ребенка. Как правило, первый раз в общих чертах говорят о войне с четырёх - пятилетними детьми. Но главным индикатором должен служить интерес самого ребенка к этой теме.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же найти слова, чтобы поведать дошкольнику о страданиях молодых ребят, ставших впоследствии героями? Как донести суть происходившего в те далекие годы грамотно и вызвать в маленькой душе чувство гордости, сострадания, почитания, патриотизма?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309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4066" y="483148"/>
            <a:ext cx="10805375" cy="483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Расскажите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 известных и значимых событиях войны. Задача родителей – не напугать ребенка, а просветить.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Почитайте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произведения о Великой отечественной Войне: «Быль для детей», «Курсант», «Здравствуй воин» Сергея Михалкова, Л. Кассиль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«Главное войско»,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Зенькович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«Мальчишки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пилотках»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произведения по вашему выбору.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Разучите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детьми пословицы и поговорки военной тематики: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-«Береги землю родимую, как мать любимую»,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-«Герой – за Родину горой»,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-«Мир строит, а война разрушает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-«Друг за друга стой - и выиграешь бой».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-«Родина-мать - умей ее защищать»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-«Кто к нам с мечом придет — от меча и погибнет».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Словарная работа.</a:t>
            </a:r>
            <a:r>
              <a:rPr lang="ru-R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Объясните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слов и словосочетаний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«подвиг», «победа», «героический поступок», «защитник», «ветеран».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Посмотрите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вместе с ребенком мультфильмы, посвященные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военной тематике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Воспоминание», 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Легенда о старом маяке», «Солдатская сказка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970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7525" y="255411"/>
            <a:ext cx="11376339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Посмотрите вместе с ребенком военный парад, концерт военной песни.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Расскажите о ваших воевавших предках, поведайте истории высочайшего героизма солдат на этой Священной войне. Если есть возможность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рассмотрите старые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фотографии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Расскажите о детях Великой Отечественной войны.</a:t>
            </a:r>
            <a: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защиту Родины встали все - от мала до велика. И даже дети, которые могли держать в руках оружие. Много детей пострадало от ужасов войны. Много детей потеряли своих родных и близких, свой дом. Очень много их погибло от голода и холода. И сегодня многие из них – рядом с нами. Но они помнят те страшные события.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7525" y="2277431"/>
            <a:ext cx="11668261" cy="3770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Посмотрите с ребенком памятные места города (информация в книгах, журналах, газетах, интернете). Чтобы пробудить в ребенке интерес к теме, после карантина, покажите ему существующие вокруг него свидетельства прошлого: мемориалы, памятники, Вечный огонь и т. п. Расскажите, что Вечный огонь всегда горит, напоминая людям о тех, кто погиб на войне.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войны очень глубокая и серьёзная, особенно для детей дошкольного возраста. У этого возраста есть своя специфика: ребенку не свойственно трагическое восприятие мира из – за ограниченного детского опыта и присутствия недостаточной сформированной временных связей. К тому же в век информационных технологий у современных детей понемногу стирается грань между реальностью и игрой. Детям очень сложно понять такие сложные темы во всем многообразии конкретной информации. Мышление в дошкольном возрасте носит ярко выраженный конкретный, образный характер и во многом еще сохраняет тесную связь с практической деятельностью. Детям очень трудно понять то, что не проходит через их практическую деятельность. Поэтому следует, уделить особое внимание на эмоциональное восприятие детьми темы войны - борьбы добра со злом. Ведь им недостаточно знать, надо чувствовать.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967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507" y="669399"/>
            <a:ext cx="6873025" cy="483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Воспринятая сердцем, вся информация может запомниться надолго и дать неожиданные результаты.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 чтобы у детей появился интерес к данной теме в детских образовательных учреждениях осуществляется целенаправленная работа, а именно проводятся тематические занятия, чтение художественной литературы, продуктивная, игровая, театрализованная деятельность, совместные походы в музей. Но времени, выделенного в детском саду для совместной деятельности с детьми на данную тему явно недостаточно. Поэтому, данная работа предполагает активное участие родителей не только в мероприятиях, проводимых внутри детского сада, но и ознакомление детей с темой Великой Отечественной войны в семье. Всё вместе это сложится в общую картину и понимание, осознание ребёнком своей принадлежности к Великой истории, вызовет чувство гордости за своих предков и стремление быть достойным их памяти и подвига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148" y="309093"/>
            <a:ext cx="3896992" cy="519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12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32834" y="667573"/>
            <a:ext cx="6096000" cy="48341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освящается всем участникам войны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Покуда сердца стучатся,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Какою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ценой завоевано счастье,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Пожалуйста, помните!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Песню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свою отправляя в полет, -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тех, кто уже никогда не споет, -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 своим расскажите о них,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тоже запомнили!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все времена бессмертной земли -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мерцающим звездам веля корабли -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погибших помните!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(Р. Рождественский)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502" y="667573"/>
            <a:ext cx="5567966" cy="329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57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503</Words>
  <Application>Microsoft Office PowerPoint</Application>
  <PresentationFormat>Широкоэкранный</PresentationFormat>
  <Paragraphs>47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Raduga</dc:creator>
  <cp:lastModifiedBy>Raduga</cp:lastModifiedBy>
  <cp:revision>9</cp:revision>
  <dcterms:created xsi:type="dcterms:W3CDTF">2020-05-07T05:29:05Z</dcterms:created>
  <dcterms:modified xsi:type="dcterms:W3CDTF">2020-05-07T08:50:07Z</dcterms:modified>
</cp:coreProperties>
</file>