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62" r:id="rId5"/>
    <p:sldId id="268" r:id="rId6"/>
    <p:sldId id="270" r:id="rId7"/>
    <p:sldId id="263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1" r:id="rId16"/>
    <p:sldId id="279" r:id="rId17"/>
    <p:sldId id="280" r:id="rId18"/>
    <p:sldId id="282" r:id="rId19"/>
    <p:sldId id="290" r:id="rId20"/>
    <p:sldId id="283" r:id="rId21"/>
    <p:sldId id="285" r:id="rId22"/>
    <p:sldId id="286" r:id="rId23"/>
    <p:sldId id="296" r:id="rId24"/>
    <p:sldId id="289" r:id="rId25"/>
    <p:sldId id="284" r:id="rId26"/>
    <p:sldId id="288" r:id="rId27"/>
    <p:sldId id="291" r:id="rId28"/>
    <p:sldId id="295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D1F"/>
    <a:srgbClr val="404F21"/>
    <a:srgbClr val="6CBF55"/>
    <a:srgbClr val="8AD63E"/>
    <a:srgbClr val="57D143"/>
    <a:srgbClr val="81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C865F-F9DF-4F52-A461-8BF3C8CC4BEA}" type="doc">
      <dgm:prSet loTypeId="urn:microsoft.com/office/officeart/2005/8/layout/vList3#1" loCatId="list" qsTypeId="urn:microsoft.com/office/officeart/2005/8/quickstyle/simple1" qsCatId="simple" csTypeId="urn:microsoft.com/office/officeart/2005/8/colors/accent3_5" csCatId="accent3" phldr="1"/>
      <dgm:spPr/>
    </dgm:pt>
    <dgm:pt modelId="{98FCE9D9-D385-4619-9C53-6C42F083732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Цель: формирование начал экологической культуры у детей дошкольного возраста посредством проектной деятельности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497B48-63F9-49E4-ACAE-1F179AC90D0D}" type="parTrans" cxnId="{F549C6D3-08CB-4961-B8CA-81BA6D87E2EC}">
      <dgm:prSet/>
      <dgm:spPr/>
      <dgm:t>
        <a:bodyPr/>
        <a:lstStyle/>
        <a:p>
          <a:endParaRPr lang="ru-RU"/>
        </a:p>
      </dgm:t>
    </dgm:pt>
    <dgm:pt modelId="{68543ACB-1C2F-44A2-931A-9C234DEFA5DA}" type="sibTrans" cxnId="{F549C6D3-08CB-4961-B8CA-81BA6D87E2EC}">
      <dgm:prSet/>
      <dgm:spPr/>
      <dgm:t>
        <a:bodyPr/>
        <a:lstStyle/>
        <a:p>
          <a:endParaRPr lang="ru-RU"/>
        </a:p>
      </dgm:t>
    </dgm:pt>
    <dgm:pt modelId="{60899522-DFE1-4A28-A033-FC2CC30BB68E}" type="pres">
      <dgm:prSet presAssocID="{D40C865F-F9DF-4F52-A461-8BF3C8CC4BEA}" presName="linearFlow" presStyleCnt="0">
        <dgm:presLayoutVars>
          <dgm:dir/>
          <dgm:resizeHandles val="exact"/>
        </dgm:presLayoutVars>
      </dgm:prSet>
      <dgm:spPr/>
    </dgm:pt>
    <dgm:pt modelId="{EB3245C1-0D58-44BC-98AC-F6B0A469014E}" type="pres">
      <dgm:prSet presAssocID="{98FCE9D9-D385-4619-9C53-6C42F0837326}" presName="composite" presStyleCnt="0"/>
      <dgm:spPr/>
    </dgm:pt>
    <dgm:pt modelId="{F8535A3C-F5BC-434A-8F6C-9AE0684EBF01}" type="pres">
      <dgm:prSet presAssocID="{98FCE9D9-D385-4619-9C53-6C42F0837326}" presName="imgShp" presStyleLbl="fgImgPlace1" presStyleIdx="0" presStyleCnt="1" custScaleX="136875" custLinFactNeighborX="-30949" custLinFactNeighborY="7548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051E86A-6C63-4F7F-93C7-7E3E926A0B8B}" type="pres">
      <dgm:prSet presAssocID="{98FCE9D9-D385-4619-9C53-6C42F0837326}" presName="txShp" presStyleLbl="node1" presStyleIdx="0" presStyleCnt="1" custScaleX="119668" custLinFactNeighborX="6483" custLinFactNeighborY="-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49C6D3-08CB-4961-B8CA-81BA6D87E2EC}" srcId="{D40C865F-F9DF-4F52-A461-8BF3C8CC4BEA}" destId="{98FCE9D9-D385-4619-9C53-6C42F0837326}" srcOrd="0" destOrd="0" parTransId="{7C497B48-63F9-49E4-ACAE-1F179AC90D0D}" sibTransId="{68543ACB-1C2F-44A2-931A-9C234DEFA5DA}"/>
    <dgm:cxn modelId="{9CBB66E1-3F17-4694-AEC6-E517A228F097}" type="presOf" srcId="{D40C865F-F9DF-4F52-A461-8BF3C8CC4BEA}" destId="{60899522-DFE1-4A28-A033-FC2CC30BB68E}" srcOrd="0" destOrd="0" presId="urn:microsoft.com/office/officeart/2005/8/layout/vList3#1"/>
    <dgm:cxn modelId="{CFA455B8-E837-42EE-8AE2-01C29E88CFAF}" type="presOf" srcId="{98FCE9D9-D385-4619-9C53-6C42F0837326}" destId="{1051E86A-6C63-4F7F-93C7-7E3E926A0B8B}" srcOrd="0" destOrd="0" presId="urn:microsoft.com/office/officeart/2005/8/layout/vList3#1"/>
    <dgm:cxn modelId="{EE453CCA-1877-4528-88D5-6472BF9D0048}" type="presParOf" srcId="{60899522-DFE1-4A28-A033-FC2CC30BB68E}" destId="{EB3245C1-0D58-44BC-98AC-F6B0A469014E}" srcOrd="0" destOrd="0" presId="urn:microsoft.com/office/officeart/2005/8/layout/vList3#1"/>
    <dgm:cxn modelId="{AB6C10BD-2265-43B7-8551-91B117016707}" type="presParOf" srcId="{EB3245C1-0D58-44BC-98AC-F6B0A469014E}" destId="{F8535A3C-F5BC-434A-8F6C-9AE0684EBF01}" srcOrd="0" destOrd="0" presId="urn:microsoft.com/office/officeart/2005/8/layout/vList3#1"/>
    <dgm:cxn modelId="{B65B7159-D947-4A2C-99A2-8427C839C231}" type="presParOf" srcId="{EB3245C1-0D58-44BC-98AC-F6B0A469014E}" destId="{1051E86A-6C63-4F7F-93C7-7E3E926A0B8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6F4AC3-DD48-4FFB-97C2-3662CBD876E6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86187E9-FB9D-40C4-ADE1-47BE1051CC18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Разработать программу по формированию экологической культуры у детей дошкольного возраста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8E3669-8EE2-41DA-85B7-1F37FCE14ED7}" type="parTrans" cxnId="{770AE411-9A4E-4C3F-BDEC-E15D24A67210}">
      <dgm:prSet/>
      <dgm:spPr/>
      <dgm:t>
        <a:bodyPr/>
        <a:lstStyle/>
        <a:p>
          <a:pPr algn="ctr"/>
          <a:endParaRPr lang="ru-RU"/>
        </a:p>
      </dgm:t>
    </dgm:pt>
    <dgm:pt modelId="{8E13EC4D-36CE-4013-B9E5-CC2A5D936549}" type="sibTrans" cxnId="{770AE411-9A4E-4C3F-BDEC-E15D24A67210}">
      <dgm:prSet/>
      <dgm:spPr/>
      <dgm:t>
        <a:bodyPr/>
        <a:lstStyle/>
        <a:p>
          <a:pPr algn="ctr"/>
          <a:endParaRPr lang="ru-RU"/>
        </a:p>
      </dgm:t>
    </dgm:pt>
    <dgm:pt modelId="{B28D9738-8A82-4BD4-8040-E897EE420EA6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Изучить и проанализировать показатели сформированности экологической культуры дошкольников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69B30D-CCFA-4E85-B80C-06996694E499}" type="parTrans" cxnId="{43751580-4D62-4E52-8043-6D852A3DF917}">
      <dgm:prSet/>
      <dgm:spPr/>
      <dgm:t>
        <a:bodyPr/>
        <a:lstStyle/>
        <a:p>
          <a:pPr algn="ctr"/>
          <a:endParaRPr lang="ru-RU"/>
        </a:p>
      </dgm:t>
    </dgm:pt>
    <dgm:pt modelId="{F9C59BD5-4C69-489B-BDC9-E75BB156D591}" type="sibTrans" cxnId="{43751580-4D62-4E52-8043-6D852A3DF917}">
      <dgm:prSet/>
      <dgm:spPr/>
      <dgm:t>
        <a:bodyPr/>
        <a:lstStyle/>
        <a:p>
          <a:pPr algn="ctr"/>
          <a:endParaRPr lang="ru-RU"/>
        </a:p>
      </dgm:t>
    </dgm:pt>
    <dgm:pt modelId="{4CD6C999-4738-4363-9EE7-20D33F04CC34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Взаимодействовать с родителями и специалистами ДОУ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E076AC-1CC5-48CB-B9CE-14BB7E99F6E2}" type="parTrans" cxnId="{8B71CA9E-C9C3-4F0A-BD67-CAE051B77015}">
      <dgm:prSet/>
      <dgm:spPr/>
      <dgm:t>
        <a:bodyPr/>
        <a:lstStyle/>
        <a:p>
          <a:pPr algn="ctr"/>
          <a:endParaRPr lang="ru-RU"/>
        </a:p>
      </dgm:t>
    </dgm:pt>
    <dgm:pt modelId="{6228A359-323A-4D02-ACB9-A0DA4DF0BE90}" type="sibTrans" cxnId="{8B71CA9E-C9C3-4F0A-BD67-CAE051B77015}">
      <dgm:prSet/>
      <dgm:spPr/>
      <dgm:t>
        <a:bodyPr/>
        <a:lstStyle/>
        <a:p>
          <a:pPr algn="ctr"/>
          <a:endParaRPr lang="ru-RU"/>
        </a:p>
      </dgm:t>
    </dgm:pt>
    <dgm:pt modelId="{1F12E0AD-EE50-436F-9ED4-ADF893249654}" type="pres">
      <dgm:prSet presAssocID="{066F4AC3-DD48-4FFB-97C2-3662CBD876E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E2DF88-2B83-4581-B0A1-B7247FD489C8}" type="pres">
      <dgm:prSet presAssocID="{066F4AC3-DD48-4FFB-97C2-3662CBD876E6}" presName="dummyMaxCanvas" presStyleCnt="0">
        <dgm:presLayoutVars/>
      </dgm:prSet>
      <dgm:spPr/>
    </dgm:pt>
    <dgm:pt modelId="{AB6D76CF-4A2F-4520-847F-CED918C73309}" type="pres">
      <dgm:prSet presAssocID="{066F4AC3-DD48-4FFB-97C2-3662CBD876E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9EC0F-5C1B-4434-8A19-C64D28DAFEEA}" type="pres">
      <dgm:prSet presAssocID="{066F4AC3-DD48-4FFB-97C2-3662CBD876E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99BDF-32F1-4A4E-8DFE-6479BCC92AF2}" type="pres">
      <dgm:prSet presAssocID="{066F4AC3-DD48-4FFB-97C2-3662CBD876E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550F4-9C5A-4B96-B95D-02C441321652}" type="pres">
      <dgm:prSet presAssocID="{066F4AC3-DD48-4FFB-97C2-3662CBD876E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AA428-2852-4BF4-B734-5F046D309F69}" type="pres">
      <dgm:prSet presAssocID="{066F4AC3-DD48-4FFB-97C2-3662CBD876E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7CBA3-C779-44AA-B7E5-5E3E1BB57532}" type="pres">
      <dgm:prSet presAssocID="{066F4AC3-DD48-4FFB-97C2-3662CBD876E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8ED2A-CDC9-488E-B6E2-44A7B9326FE4}" type="pres">
      <dgm:prSet presAssocID="{066F4AC3-DD48-4FFB-97C2-3662CBD876E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FE9EE-9387-4706-836D-CF3BA1AE0E29}" type="pres">
      <dgm:prSet presAssocID="{066F4AC3-DD48-4FFB-97C2-3662CBD876E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3E97B0-0A6D-4425-A6D7-6FBD8F8F0DB0}" type="presOf" srcId="{066F4AC3-DD48-4FFB-97C2-3662CBD876E6}" destId="{1F12E0AD-EE50-436F-9ED4-ADF893249654}" srcOrd="0" destOrd="0" presId="urn:microsoft.com/office/officeart/2005/8/layout/vProcess5"/>
    <dgm:cxn modelId="{02ECB4FF-3CFF-4320-BA16-9F1FC42206F9}" type="presOf" srcId="{8E13EC4D-36CE-4013-B9E5-CC2A5D936549}" destId="{417550F4-9C5A-4B96-B95D-02C441321652}" srcOrd="0" destOrd="0" presId="urn:microsoft.com/office/officeart/2005/8/layout/vProcess5"/>
    <dgm:cxn modelId="{8247A619-A01B-406C-8C6B-71403D563E88}" type="presOf" srcId="{4CD6C999-4738-4363-9EE7-20D33F04CC34}" destId="{A6899BDF-32F1-4A4E-8DFE-6479BCC92AF2}" srcOrd="0" destOrd="0" presId="urn:microsoft.com/office/officeart/2005/8/layout/vProcess5"/>
    <dgm:cxn modelId="{43751580-4D62-4E52-8043-6D852A3DF917}" srcId="{066F4AC3-DD48-4FFB-97C2-3662CBD876E6}" destId="{B28D9738-8A82-4BD4-8040-E897EE420EA6}" srcOrd="1" destOrd="0" parTransId="{B869B30D-CCFA-4E85-B80C-06996694E499}" sibTransId="{F9C59BD5-4C69-489B-BDC9-E75BB156D591}"/>
    <dgm:cxn modelId="{E64D9586-3796-40FE-929D-278A31E9B40A}" type="presOf" srcId="{B28D9738-8A82-4BD4-8040-E897EE420EA6}" destId="{7FD9EC0F-5C1B-4434-8A19-C64D28DAFEEA}" srcOrd="0" destOrd="0" presId="urn:microsoft.com/office/officeart/2005/8/layout/vProcess5"/>
    <dgm:cxn modelId="{770AE411-9A4E-4C3F-BDEC-E15D24A67210}" srcId="{066F4AC3-DD48-4FFB-97C2-3662CBD876E6}" destId="{E86187E9-FB9D-40C4-ADE1-47BE1051CC18}" srcOrd="0" destOrd="0" parTransId="{918E3669-8EE2-41DA-85B7-1F37FCE14ED7}" sibTransId="{8E13EC4D-36CE-4013-B9E5-CC2A5D936549}"/>
    <dgm:cxn modelId="{5B8F3A28-2330-450D-B94C-7C6F0E2AB529}" type="presOf" srcId="{F9C59BD5-4C69-489B-BDC9-E75BB156D591}" destId="{BB4AA428-2852-4BF4-B734-5F046D309F69}" srcOrd="0" destOrd="0" presId="urn:microsoft.com/office/officeart/2005/8/layout/vProcess5"/>
    <dgm:cxn modelId="{FCDBDFC6-0FA5-4E06-872C-570C6480673C}" type="presOf" srcId="{E86187E9-FB9D-40C4-ADE1-47BE1051CC18}" destId="{AB6D76CF-4A2F-4520-847F-CED918C73309}" srcOrd="0" destOrd="0" presId="urn:microsoft.com/office/officeart/2005/8/layout/vProcess5"/>
    <dgm:cxn modelId="{D1CD352C-4C67-4A73-9B83-F0B3193D64CB}" type="presOf" srcId="{B28D9738-8A82-4BD4-8040-E897EE420EA6}" destId="{0148ED2A-CDC9-488E-B6E2-44A7B9326FE4}" srcOrd="1" destOrd="0" presId="urn:microsoft.com/office/officeart/2005/8/layout/vProcess5"/>
    <dgm:cxn modelId="{B029D371-A260-4CBD-9038-90F4C15498E5}" type="presOf" srcId="{E86187E9-FB9D-40C4-ADE1-47BE1051CC18}" destId="{7017CBA3-C779-44AA-B7E5-5E3E1BB57532}" srcOrd="1" destOrd="0" presId="urn:microsoft.com/office/officeart/2005/8/layout/vProcess5"/>
    <dgm:cxn modelId="{B6D54864-9CD3-419E-B67A-9C5AA7AB7EE4}" type="presOf" srcId="{4CD6C999-4738-4363-9EE7-20D33F04CC34}" destId="{CEEFE9EE-9387-4706-836D-CF3BA1AE0E29}" srcOrd="1" destOrd="0" presId="urn:microsoft.com/office/officeart/2005/8/layout/vProcess5"/>
    <dgm:cxn modelId="{8B71CA9E-C9C3-4F0A-BD67-CAE051B77015}" srcId="{066F4AC3-DD48-4FFB-97C2-3662CBD876E6}" destId="{4CD6C999-4738-4363-9EE7-20D33F04CC34}" srcOrd="2" destOrd="0" parTransId="{A2E076AC-1CC5-48CB-B9CE-14BB7E99F6E2}" sibTransId="{6228A359-323A-4D02-ACB9-A0DA4DF0BE90}"/>
    <dgm:cxn modelId="{549437A8-59A8-4197-8997-351F33B3AB0B}" type="presParOf" srcId="{1F12E0AD-EE50-436F-9ED4-ADF893249654}" destId="{7DE2DF88-2B83-4581-B0A1-B7247FD489C8}" srcOrd="0" destOrd="0" presId="urn:microsoft.com/office/officeart/2005/8/layout/vProcess5"/>
    <dgm:cxn modelId="{245C1B97-D0E4-4D27-8B3B-EDFCCC2B0D6B}" type="presParOf" srcId="{1F12E0AD-EE50-436F-9ED4-ADF893249654}" destId="{AB6D76CF-4A2F-4520-847F-CED918C73309}" srcOrd="1" destOrd="0" presId="urn:microsoft.com/office/officeart/2005/8/layout/vProcess5"/>
    <dgm:cxn modelId="{4051812F-7884-4C0E-BFA9-82D6CD161DD1}" type="presParOf" srcId="{1F12E0AD-EE50-436F-9ED4-ADF893249654}" destId="{7FD9EC0F-5C1B-4434-8A19-C64D28DAFEEA}" srcOrd="2" destOrd="0" presId="urn:microsoft.com/office/officeart/2005/8/layout/vProcess5"/>
    <dgm:cxn modelId="{7C752174-EE35-4B2E-8223-5C285C403750}" type="presParOf" srcId="{1F12E0AD-EE50-436F-9ED4-ADF893249654}" destId="{A6899BDF-32F1-4A4E-8DFE-6479BCC92AF2}" srcOrd="3" destOrd="0" presId="urn:microsoft.com/office/officeart/2005/8/layout/vProcess5"/>
    <dgm:cxn modelId="{DAF25A8F-DDFB-435B-AFD8-1AE6672AAF87}" type="presParOf" srcId="{1F12E0AD-EE50-436F-9ED4-ADF893249654}" destId="{417550F4-9C5A-4B96-B95D-02C441321652}" srcOrd="4" destOrd="0" presId="urn:microsoft.com/office/officeart/2005/8/layout/vProcess5"/>
    <dgm:cxn modelId="{AFDEE344-3697-4ED6-AC96-DEED23769950}" type="presParOf" srcId="{1F12E0AD-EE50-436F-9ED4-ADF893249654}" destId="{BB4AA428-2852-4BF4-B734-5F046D309F69}" srcOrd="5" destOrd="0" presId="urn:microsoft.com/office/officeart/2005/8/layout/vProcess5"/>
    <dgm:cxn modelId="{64A0271D-866F-407B-A777-B3F3331ED434}" type="presParOf" srcId="{1F12E0AD-EE50-436F-9ED4-ADF893249654}" destId="{7017CBA3-C779-44AA-B7E5-5E3E1BB57532}" srcOrd="6" destOrd="0" presId="urn:microsoft.com/office/officeart/2005/8/layout/vProcess5"/>
    <dgm:cxn modelId="{F2F22619-9D43-4E9F-9F62-AF9179859163}" type="presParOf" srcId="{1F12E0AD-EE50-436F-9ED4-ADF893249654}" destId="{0148ED2A-CDC9-488E-B6E2-44A7B9326FE4}" srcOrd="7" destOrd="0" presId="urn:microsoft.com/office/officeart/2005/8/layout/vProcess5"/>
    <dgm:cxn modelId="{579B885F-B13C-455F-9995-DE5963EFC869}" type="presParOf" srcId="{1F12E0AD-EE50-436F-9ED4-ADF893249654}" destId="{CEEFE9EE-9387-4706-836D-CF3BA1AE0E2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693A2B-E451-4A47-9F60-9C80D9D74719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634E8C0-14A5-4FC3-BF86-FE0E9B2704D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развивать у детей экологические представления, знания о ценности природы и правилах поведения в ней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C467940-E420-4AE2-8F53-27F6BA826D52}" type="parTrans" cxnId="{B5A66E6E-96A1-407D-871C-999F17BD843E}">
      <dgm:prSet/>
      <dgm:spPr/>
      <dgm:t>
        <a:bodyPr/>
        <a:lstStyle/>
        <a:p>
          <a:endParaRPr lang="ru-RU" sz="2000" b="1"/>
        </a:p>
      </dgm:t>
    </dgm:pt>
    <dgm:pt modelId="{C9F382BA-DB13-4949-9FCE-1224C826202E}" type="sibTrans" cxnId="{B5A66E6E-96A1-407D-871C-999F17BD843E}">
      <dgm:prSet/>
      <dgm:spPr/>
      <dgm:t>
        <a:bodyPr/>
        <a:lstStyle/>
        <a:p>
          <a:endParaRPr lang="ru-RU" sz="2000" b="1"/>
        </a:p>
      </dgm:t>
    </dgm:pt>
    <dgm:pt modelId="{A32C6FA8-9D5E-4721-9D4D-EFDAB9D2EB9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формировать умения разнообразной деятельности в природе и становление экологически ориентированного взаимодействия с ее объектами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474A197-E1B6-4007-ADED-4FFDA97709F5}" type="parTrans" cxnId="{70DB8E12-F216-4FD9-8734-EA9DE0CDE912}">
      <dgm:prSet/>
      <dgm:spPr/>
      <dgm:t>
        <a:bodyPr/>
        <a:lstStyle/>
        <a:p>
          <a:endParaRPr lang="ru-RU" sz="2000" b="1"/>
        </a:p>
      </dgm:t>
    </dgm:pt>
    <dgm:pt modelId="{46016120-FC1D-4ADA-B6B3-7356CDABE5C3}" type="sibTrans" cxnId="{70DB8E12-F216-4FD9-8734-EA9DE0CDE912}">
      <dgm:prSet/>
      <dgm:spPr/>
      <dgm:t>
        <a:bodyPr/>
        <a:lstStyle/>
        <a:p>
          <a:endParaRPr lang="ru-RU" sz="2000" b="1"/>
        </a:p>
      </dgm:t>
    </dgm:pt>
    <dgm:pt modelId="{7733EB5E-C367-4693-A57E-9A1DE0C2E74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закрепить умения устанавливать причинно-следственные связи между природными явлениями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87A988F-A7C3-40CE-BF95-72521CDB3644}" type="parTrans" cxnId="{E16B3009-6D0E-450C-AAC1-1E5364E17CC3}">
      <dgm:prSet/>
      <dgm:spPr/>
      <dgm:t>
        <a:bodyPr/>
        <a:lstStyle/>
        <a:p>
          <a:endParaRPr lang="ru-RU" sz="2000" b="1"/>
        </a:p>
      </dgm:t>
    </dgm:pt>
    <dgm:pt modelId="{CCD7451C-F828-479E-BB33-DC1A49013864}" type="sibTrans" cxnId="{E16B3009-6D0E-450C-AAC1-1E5364E17CC3}">
      <dgm:prSet/>
      <dgm:spPr/>
      <dgm:t>
        <a:bodyPr/>
        <a:lstStyle/>
        <a:p>
          <a:endParaRPr lang="ru-RU" sz="2000" b="1"/>
        </a:p>
      </dgm:t>
    </dgm:pt>
    <dgm:pt modelId="{DC2CC9A7-8042-4634-B315-C948ECDA6A2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помочь в накоплении детьми эмоционально позитивного опыта общения с природой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1B53CFB-ECEB-43CA-8B0F-F0FE38755FDF}" type="parTrans" cxnId="{74A7ECE1-7AE4-4E8B-8515-60EF15BA4659}">
      <dgm:prSet/>
      <dgm:spPr/>
      <dgm:t>
        <a:bodyPr/>
        <a:lstStyle/>
        <a:p>
          <a:endParaRPr lang="ru-RU" sz="2000" b="1"/>
        </a:p>
      </dgm:t>
    </dgm:pt>
    <dgm:pt modelId="{F4B617D9-8F48-482E-A219-75DB76D8417A}" type="sibTrans" cxnId="{74A7ECE1-7AE4-4E8B-8515-60EF15BA4659}">
      <dgm:prSet/>
      <dgm:spPr/>
      <dgm:t>
        <a:bodyPr/>
        <a:lstStyle/>
        <a:p>
          <a:endParaRPr lang="ru-RU" sz="2000" b="1"/>
        </a:p>
      </dgm:t>
    </dgm:pt>
    <dgm:pt modelId="{198217B4-09DD-44B6-A107-EE58B14A3BF7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Основные задачи: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656F7A-270F-43E1-9B6C-C09243ED064D}" type="parTrans" cxnId="{BAEABDE0-8A2D-4A3F-BE54-58E465386255}">
      <dgm:prSet/>
      <dgm:spPr/>
      <dgm:t>
        <a:bodyPr/>
        <a:lstStyle/>
        <a:p>
          <a:endParaRPr lang="ru-RU" sz="2000" b="1"/>
        </a:p>
      </dgm:t>
    </dgm:pt>
    <dgm:pt modelId="{C3DD8B36-D945-4794-A240-FBA23D13978D}" type="sibTrans" cxnId="{BAEABDE0-8A2D-4A3F-BE54-58E465386255}">
      <dgm:prSet/>
      <dgm:spPr/>
      <dgm:t>
        <a:bodyPr/>
        <a:lstStyle/>
        <a:p>
          <a:endParaRPr lang="ru-RU" sz="2000" b="1"/>
        </a:p>
      </dgm:t>
    </dgm:pt>
    <dgm:pt modelId="{E3E89CC7-680A-4073-A33A-42E9A3DD177B}" type="pres">
      <dgm:prSet presAssocID="{DE693A2B-E451-4A47-9F60-9C80D9D747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34FD4E-F326-4D8F-A8E7-97B960092B39}" type="pres">
      <dgm:prSet presAssocID="{198217B4-09DD-44B6-A107-EE58B14A3BF7}" presName="parentLin" presStyleCnt="0"/>
      <dgm:spPr/>
    </dgm:pt>
    <dgm:pt modelId="{EDC354D7-C680-4D6C-8A69-31EB966C8508}" type="pres">
      <dgm:prSet presAssocID="{198217B4-09DD-44B6-A107-EE58B14A3BF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F74291F-EDD2-415C-8D97-1699730BD32A}" type="pres">
      <dgm:prSet presAssocID="{198217B4-09DD-44B6-A107-EE58B14A3BF7}" presName="parentText" presStyleLbl="node1" presStyleIdx="0" presStyleCnt="5" custScaleX="66428" custLinFactX="48393" custLinFactNeighborX="100000" custLinFactNeighborY="45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24A50-E941-4918-8784-FE988C311572}" type="pres">
      <dgm:prSet presAssocID="{198217B4-09DD-44B6-A107-EE58B14A3BF7}" presName="negativeSpace" presStyleCnt="0"/>
      <dgm:spPr/>
    </dgm:pt>
    <dgm:pt modelId="{4C2FDAEC-DBBA-4E2F-A5D1-67F1ED58CD86}" type="pres">
      <dgm:prSet presAssocID="{198217B4-09DD-44B6-A107-EE58B14A3BF7}" presName="childText" presStyleLbl="conFgAcc1" presStyleIdx="0" presStyleCnt="5">
        <dgm:presLayoutVars>
          <dgm:bulletEnabled val="1"/>
        </dgm:presLayoutVars>
      </dgm:prSet>
      <dgm:spPr/>
    </dgm:pt>
    <dgm:pt modelId="{637E61B9-5FA4-4285-A4DF-99CDBF1BE39B}" type="pres">
      <dgm:prSet presAssocID="{C3DD8B36-D945-4794-A240-FBA23D13978D}" presName="spaceBetweenRectangles" presStyleCnt="0"/>
      <dgm:spPr/>
    </dgm:pt>
    <dgm:pt modelId="{1C515E67-4316-4CCC-8524-AC3572A81DC2}" type="pres">
      <dgm:prSet presAssocID="{B634E8C0-14A5-4FC3-BF86-FE0E9B2704DE}" presName="parentLin" presStyleCnt="0"/>
      <dgm:spPr/>
    </dgm:pt>
    <dgm:pt modelId="{5D8FE686-999D-4415-89A3-74222413C8F1}" type="pres">
      <dgm:prSet presAssocID="{B634E8C0-14A5-4FC3-BF86-FE0E9B2704D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6EE884D-B39F-479A-87DA-B1AE14A27CA6}" type="pres">
      <dgm:prSet presAssocID="{B634E8C0-14A5-4FC3-BF86-FE0E9B2704DE}" presName="parentText" presStyleLbl="node1" presStyleIdx="1" presStyleCnt="5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A7B08-A64F-4FAD-891F-20E3A6C0AC9B}" type="pres">
      <dgm:prSet presAssocID="{B634E8C0-14A5-4FC3-BF86-FE0E9B2704DE}" presName="negativeSpace" presStyleCnt="0"/>
      <dgm:spPr/>
    </dgm:pt>
    <dgm:pt modelId="{562B8A5D-4755-4132-8F65-9B9EA670F9CC}" type="pres">
      <dgm:prSet presAssocID="{B634E8C0-14A5-4FC3-BF86-FE0E9B2704DE}" presName="childText" presStyleLbl="conFgAcc1" presStyleIdx="1" presStyleCnt="5">
        <dgm:presLayoutVars>
          <dgm:bulletEnabled val="1"/>
        </dgm:presLayoutVars>
      </dgm:prSet>
      <dgm:spPr/>
    </dgm:pt>
    <dgm:pt modelId="{8C6D4AD8-C907-445C-A2E4-8D94E28998EC}" type="pres">
      <dgm:prSet presAssocID="{C9F382BA-DB13-4949-9FCE-1224C826202E}" presName="spaceBetweenRectangles" presStyleCnt="0"/>
      <dgm:spPr/>
    </dgm:pt>
    <dgm:pt modelId="{3529F651-FF06-46EE-BFAA-15FAFBF25003}" type="pres">
      <dgm:prSet presAssocID="{A32C6FA8-9D5E-4721-9D4D-EFDAB9D2EB99}" presName="parentLin" presStyleCnt="0"/>
      <dgm:spPr/>
    </dgm:pt>
    <dgm:pt modelId="{3AE64F8D-02DE-4969-93C5-9429D446F6B9}" type="pres">
      <dgm:prSet presAssocID="{A32C6FA8-9D5E-4721-9D4D-EFDAB9D2EB9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58229BE8-54A5-41E8-AE1A-D46B5495F591}" type="pres">
      <dgm:prSet presAssocID="{A32C6FA8-9D5E-4721-9D4D-EFDAB9D2EB99}" presName="parentText" presStyleLbl="node1" presStyleIdx="2" presStyleCnt="5" custScaleX="127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0E890-2954-4B06-8663-35D7338B7399}" type="pres">
      <dgm:prSet presAssocID="{A32C6FA8-9D5E-4721-9D4D-EFDAB9D2EB99}" presName="negativeSpace" presStyleCnt="0"/>
      <dgm:spPr/>
    </dgm:pt>
    <dgm:pt modelId="{B7E60FF6-2915-4DBA-910C-BF66A0E78EB3}" type="pres">
      <dgm:prSet presAssocID="{A32C6FA8-9D5E-4721-9D4D-EFDAB9D2EB99}" presName="childText" presStyleLbl="conFgAcc1" presStyleIdx="2" presStyleCnt="5">
        <dgm:presLayoutVars>
          <dgm:bulletEnabled val="1"/>
        </dgm:presLayoutVars>
      </dgm:prSet>
      <dgm:spPr/>
    </dgm:pt>
    <dgm:pt modelId="{711541A0-2C46-4607-84E0-2B8FA730693D}" type="pres">
      <dgm:prSet presAssocID="{46016120-FC1D-4ADA-B6B3-7356CDABE5C3}" presName="spaceBetweenRectangles" presStyleCnt="0"/>
      <dgm:spPr/>
    </dgm:pt>
    <dgm:pt modelId="{439089FE-CEF3-41D7-A10C-B8DBF0EFED33}" type="pres">
      <dgm:prSet presAssocID="{7733EB5E-C367-4693-A57E-9A1DE0C2E74B}" presName="parentLin" presStyleCnt="0"/>
      <dgm:spPr/>
    </dgm:pt>
    <dgm:pt modelId="{06C6407A-5922-4B69-B4E6-88BBE05B728B}" type="pres">
      <dgm:prSet presAssocID="{7733EB5E-C367-4693-A57E-9A1DE0C2E74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C85A6DB-D35C-4EA6-8876-EADDE036BCF5}" type="pres">
      <dgm:prSet presAssocID="{7733EB5E-C367-4693-A57E-9A1DE0C2E74B}" presName="parentText" presStyleLbl="node1" presStyleIdx="3" presStyleCnt="5" custScaleX="1285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EA07D-E539-470C-9C1B-844040059FC1}" type="pres">
      <dgm:prSet presAssocID="{7733EB5E-C367-4693-A57E-9A1DE0C2E74B}" presName="negativeSpace" presStyleCnt="0"/>
      <dgm:spPr/>
    </dgm:pt>
    <dgm:pt modelId="{F116A497-07FE-407D-AA0B-0120352F4DE3}" type="pres">
      <dgm:prSet presAssocID="{7733EB5E-C367-4693-A57E-9A1DE0C2E74B}" presName="childText" presStyleLbl="conFgAcc1" presStyleIdx="3" presStyleCnt="5">
        <dgm:presLayoutVars>
          <dgm:bulletEnabled val="1"/>
        </dgm:presLayoutVars>
      </dgm:prSet>
      <dgm:spPr/>
    </dgm:pt>
    <dgm:pt modelId="{65005F06-9D17-498E-BA65-C1A8F02651E8}" type="pres">
      <dgm:prSet presAssocID="{CCD7451C-F828-479E-BB33-DC1A49013864}" presName="spaceBetweenRectangles" presStyleCnt="0"/>
      <dgm:spPr/>
    </dgm:pt>
    <dgm:pt modelId="{7CBDEE82-B339-4238-A4CC-1B704E0E45D8}" type="pres">
      <dgm:prSet presAssocID="{DC2CC9A7-8042-4634-B315-C948ECDA6A2E}" presName="parentLin" presStyleCnt="0"/>
      <dgm:spPr/>
    </dgm:pt>
    <dgm:pt modelId="{0E30A3AB-FAED-4C9E-BA4B-253D24CAA3A9}" type="pres">
      <dgm:prSet presAssocID="{DC2CC9A7-8042-4634-B315-C948ECDA6A2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7BABE5C-5637-49E6-9110-2DAD4771DDB0}" type="pres">
      <dgm:prSet presAssocID="{DC2CC9A7-8042-4634-B315-C948ECDA6A2E}" presName="parentText" presStyleLbl="node1" presStyleIdx="4" presStyleCnt="5" custScaleX="1294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96FD2-CB98-4EF7-B006-80E1A4E5C9FD}" type="pres">
      <dgm:prSet presAssocID="{DC2CC9A7-8042-4634-B315-C948ECDA6A2E}" presName="negativeSpace" presStyleCnt="0"/>
      <dgm:spPr/>
    </dgm:pt>
    <dgm:pt modelId="{677E474C-8665-4B7D-B50A-F440EC364FC9}" type="pres">
      <dgm:prSet presAssocID="{DC2CC9A7-8042-4634-B315-C948ECDA6A2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0DB8E12-F216-4FD9-8734-EA9DE0CDE912}" srcId="{DE693A2B-E451-4A47-9F60-9C80D9D74719}" destId="{A32C6FA8-9D5E-4721-9D4D-EFDAB9D2EB99}" srcOrd="2" destOrd="0" parTransId="{5474A197-E1B6-4007-ADED-4FFDA97709F5}" sibTransId="{46016120-FC1D-4ADA-B6B3-7356CDABE5C3}"/>
    <dgm:cxn modelId="{EC333B18-9F75-479D-8AD5-E99B42806C5D}" type="presOf" srcId="{B634E8C0-14A5-4FC3-BF86-FE0E9B2704DE}" destId="{F6EE884D-B39F-479A-87DA-B1AE14A27CA6}" srcOrd="1" destOrd="0" presId="urn:microsoft.com/office/officeart/2005/8/layout/list1"/>
    <dgm:cxn modelId="{B5A66E6E-96A1-407D-871C-999F17BD843E}" srcId="{DE693A2B-E451-4A47-9F60-9C80D9D74719}" destId="{B634E8C0-14A5-4FC3-BF86-FE0E9B2704DE}" srcOrd="1" destOrd="0" parTransId="{1C467940-E420-4AE2-8F53-27F6BA826D52}" sibTransId="{C9F382BA-DB13-4949-9FCE-1224C826202E}"/>
    <dgm:cxn modelId="{BC695835-57FA-4CA1-8653-DFC2BF31982D}" type="presOf" srcId="{A32C6FA8-9D5E-4721-9D4D-EFDAB9D2EB99}" destId="{3AE64F8D-02DE-4969-93C5-9429D446F6B9}" srcOrd="0" destOrd="0" presId="urn:microsoft.com/office/officeart/2005/8/layout/list1"/>
    <dgm:cxn modelId="{BE5F9F76-3EC7-4CD9-9398-2F988DE46EAC}" type="presOf" srcId="{7733EB5E-C367-4693-A57E-9A1DE0C2E74B}" destId="{06C6407A-5922-4B69-B4E6-88BBE05B728B}" srcOrd="0" destOrd="0" presId="urn:microsoft.com/office/officeart/2005/8/layout/list1"/>
    <dgm:cxn modelId="{5F0EE7DF-39BE-4778-9C6D-42DF6BEB06C5}" type="presOf" srcId="{7733EB5E-C367-4693-A57E-9A1DE0C2E74B}" destId="{6C85A6DB-D35C-4EA6-8876-EADDE036BCF5}" srcOrd="1" destOrd="0" presId="urn:microsoft.com/office/officeart/2005/8/layout/list1"/>
    <dgm:cxn modelId="{F3D764DB-C6DD-451B-9532-0A53B7C541FC}" type="presOf" srcId="{DE693A2B-E451-4A47-9F60-9C80D9D74719}" destId="{E3E89CC7-680A-4073-A33A-42E9A3DD177B}" srcOrd="0" destOrd="0" presId="urn:microsoft.com/office/officeart/2005/8/layout/list1"/>
    <dgm:cxn modelId="{BAEABDE0-8A2D-4A3F-BE54-58E465386255}" srcId="{DE693A2B-E451-4A47-9F60-9C80D9D74719}" destId="{198217B4-09DD-44B6-A107-EE58B14A3BF7}" srcOrd="0" destOrd="0" parTransId="{95656F7A-270F-43E1-9B6C-C09243ED064D}" sibTransId="{C3DD8B36-D945-4794-A240-FBA23D13978D}"/>
    <dgm:cxn modelId="{48648ACB-0871-49AB-B09F-B63CBBF670F8}" type="presOf" srcId="{198217B4-09DD-44B6-A107-EE58B14A3BF7}" destId="{EDC354D7-C680-4D6C-8A69-31EB966C8508}" srcOrd="0" destOrd="0" presId="urn:microsoft.com/office/officeart/2005/8/layout/list1"/>
    <dgm:cxn modelId="{E16B3009-6D0E-450C-AAC1-1E5364E17CC3}" srcId="{DE693A2B-E451-4A47-9F60-9C80D9D74719}" destId="{7733EB5E-C367-4693-A57E-9A1DE0C2E74B}" srcOrd="3" destOrd="0" parTransId="{887A988F-A7C3-40CE-BF95-72521CDB3644}" sibTransId="{CCD7451C-F828-479E-BB33-DC1A49013864}"/>
    <dgm:cxn modelId="{7F2A60D1-03C0-40BC-90A8-AFB0BD0984E5}" type="presOf" srcId="{DC2CC9A7-8042-4634-B315-C948ECDA6A2E}" destId="{0E30A3AB-FAED-4C9E-BA4B-253D24CAA3A9}" srcOrd="0" destOrd="0" presId="urn:microsoft.com/office/officeart/2005/8/layout/list1"/>
    <dgm:cxn modelId="{38E60BFD-C16C-419E-BC1F-D00B863276EA}" type="presOf" srcId="{198217B4-09DD-44B6-A107-EE58B14A3BF7}" destId="{0F74291F-EDD2-415C-8D97-1699730BD32A}" srcOrd="1" destOrd="0" presId="urn:microsoft.com/office/officeart/2005/8/layout/list1"/>
    <dgm:cxn modelId="{850543EF-233A-4041-ACA3-5FF803AB59E8}" type="presOf" srcId="{B634E8C0-14A5-4FC3-BF86-FE0E9B2704DE}" destId="{5D8FE686-999D-4415-89A3-74222413C8F1}" srcOrd="0" destOrd="0" presId="urn:microsoft.com/office/officeart/2005/8/layout/list1"/>
    <dgm:cxn modelId="{47554990-083B-46EE-B549-95F42BBB8C2B}" type="presOf" srcId="{A32C6FA8-9D5E-4721-9D4D-EFDAB9D2EB99}" destId="{58229BE8-54A5-41E8-AE1A-D46B5495F591}" srcOrd="1" destOrd="0" presId="urn:microsoft.com/office/officeart/2005/8/layout/list1"/>
    <dgm:cxn modelId="{AC8C0FA7-9EDB-4510-BD8F-4976AF838D92}" type="presOf" srcId="{DC2CC9A7-8042-4634-B315-C948ECDA6A2E}" destId="{E7BABE5C-5637-49E6-9110-2DAD4771DDB0}" srcOrd="1" destOrd="0" presId="urn:microsoft.com/office/officeart/2005/8/layout/list1"/>
    <dgm:cxn modelId="{74A7ECE1-7AE4-4E8B-8515-60EF15BA4659}" srcId="{DE693A2B-E451-4A47-9F60-9C80D9D74719}" destId="{DC2CC9A7-8042-4634-B315-C948ECDA6A2E}" srcOrd="4" destOrd="0" parTransId="{11B53CFB-ECEB-43CA-8B0F-F0FE38755FDF}" sibTransId="{F4B617D9-8F48-482E-A219-75DB76D8417A}"/>
    <dgm:cxn modelId="{BBFB4FA1-537D-48D5-9D8B-3E800E39EA95}" type="presParOf" srcId="{E3E89CC7-680A-4073-A33A-42E9A3DD177B}" destId="{B234FD4E-F326-4D8F-A8E7-97B960092B39}" srcOrd="0" destOrd="0" presId="urn:microsoft.com/office/officeart/2005/8/layout/list1"/>
    <dgm:cxn modelId="{B85887C2-92AA-4770-8949-0F8D7E687706}" type="presParOf" srcId="{B234FD4E-F326-4D8F-A8E7-97B960092B39}" destId="{EDC354D7-C680-4D6C-8A69-31EB966C8508}" srcOrd="0" destOrd="0" presId="urn:microsoft.com/office/officeart/2005/8/layout/list1"/>
    <dgm:cxn modelId="{84C818F9-1FE5-48B2-9F5E-C78243FAC486}" type="presParOf" srcId="{B234FD4E-F326-4D8F-A8E7-97B960092B39}" destId="{0F74291F-EDD2-415C-8D97-1699730BD32A}" srcOrd="1" destOrd="0" presId="urn:microsoft.com/office/officeart/2005/8/layout/list1"/>
    <dgm:cxn modelId="{0125EB8D-00DE-43D7-B8FF-C83D5EAD7237}" type="presParOf" srcId="{E3E89CC7-680A-4073-A33A-42E9A3DD177B}" destId="{74B24A50-E941-4918-8784-FE988C311572}" srcOrd="1" destOrd="0" presId="urn:microsoft.com/office/officeart/2005/8/layout/list1"/>
    <dgm:cxn modelId="{239B0EF4-EF4A-4AFF-9ADE-BCB83222811F}" type="presParOf" srcId="{E3E89CC7-680A-4073-A33A-42E9A3DD177B}" destId="{4C2FDAEC-DBBA-4E2F-A5D1-67F1ED58CD86}" srcOrd="2" destOrd="0" presId="urn:microsoft.com/office/officeart/2005/8/layout/list1"/>
    <dgm:cxn modelId="{9D1B0738-4CF4-42AE-A033-2CD6ADA3B685}" type="presParOf" srcId="{E3E89CC7-680A-4073-A33A-42E9A3DD177B}" destId="{637E61B9-5FA4-4285-A4DF-99CDBF1BE39B}" srcOrd="3" destOrd="0" presId="urn:microsoft.com/office/officeart/2005/8/layout/list1"/>
    <dgm:cxn modelId="{63858ADA-1B2C-4E96-8D26-EB6C9F0F5CB8}" type="presParOf" srcId="{E3E89CC7-680A-4073-A33A-42E9A3DD177B}" destId="{1C515E67-4316-4CCC-8524-AC3572A81DC2}" srcOrd="4" destOrd="0" presId="urn:microsoft.com/office/officeart/2005/8/layout/list1"/>
    <dgm:cxn modelId="{C3074F57-1ABC-45EB-9EA9-040738CCA92C}" type="presParOf" srcId="{1C515E67-4316-4CCC-8524-AC3572A81DC2}" destId="{5D8FE686-999D-4415-89A3-74222413C8F1}" srcOrd="0" destOrd="0" presId="urn:microsoft.com/office/officeart/2005/8/layout/list1"/>
    <dgm:cxn modelId="{13A4BF10-3ECE-4FCC-B13C-7CF400E58F2D}" type="presParOf" srcId="{1C515E67-4316-4CCC-8524-AC3572A81DC2}" destId="{F6EE884D-B39F-479A-87DA-B1AE14A27CA6}" srcOrd="1" destOrd="0" presId="urn:microsoft.com/office/officeart/2005/8/layout/list1"/>
    <dgm:cxn modelId="{39C05FD3-981B-4CAF-9A66-9664029804AE}" type="presParOf" srcId="{E3E89CC7-680A-4073-A33A-42E9A3DD177B}" destId="{A26A7B08-A64F-4FAD-891F-20E3A6C0AC9B}" srcOrd="5" destOrd="0" presId="urn:microsoft.com/office/officeart/2005/8/layout/list1"/>
    <dgm:cxn modelId="{E2619829-DD86-4DA8-B426-F047D6AA1089}" type="presParOf" srcId="{E3E89CC7-680A-4073-A33A-42E9A3DD177B}" destId="{562B8A5D-4755-4132-8F65-9B9EA670F9CC}" srcOrd="6" destOrd="0" presId="urn:microsoft.com/office/officeart/2005/8/layout/list1"/>
    <dgm:cxn modelId="{7C992C10-567E-48C7-BBB6-AA069A2816CA}" type="presParOf" srcId="{E3E89CC7-680A-4073-A33A-42E9A3DD177B}" destId="{8C6D4AD8-C907-445C-A2E4-8D94E28998EC}" srcOrd="7" destOrd="0" presId="urn:microsoft.com/office/officeart/2005/8/layout/list1"/>
    <dgm:cxn modelId="{5AF938D2-9865-4AE0-BDD7-21D5C8375CC4}" type="presParOf" srcId="{E3E89CC7-680A-4073-A33A-42E9A3DD177B}" destId="{3529F651-FF06-46EE-BFAA-15FAFBF25003}" srcOrd="8" destOrd="0" presId="urn:microsoft.com/office/officeart/2005/8/layout/list1"/>
    <dgm:cxn modelId="{557768EB-C485-4DEC-8BE4-5372E65DEA96}" type="presParOf" srcId="{3529F651-FF06-46EE-BFAA-15FAFBF25003}" destId="{3AE64F8D-02DE-4969-93C5-9429D446F6B9}" srcOrd="0" destOrd="0" presId="urn:microsoft.com/office/officeart/2005/8/layout/list1"/>
    <dgm:cxn modelId="{3D598D00-460F-4FBA-B6DF-EB8487AC8F8A}" type="presParOf" srcId="{3529F651-FF06-46EE-BFAA-15FAFBF25003}" destId="{58229BE8-54A5-41E8-AE1A-D46B5495F591}" srcOrd="1" destOrd="0" presId="urn:microsoft.com/office/officeart/2005/8/layout/list1"/>
    <dgm:cxn modelId="{A1B19A99-D4D3-4C43-9D8E-0EE709BB8EFA}" type="presParOf" srcId="{E3E89CC7-680A-4073-A33A-42E9A3DD177B}" destId="{17A0E890-2954-4B06-8663-35D7338B7399}" srcOrd="9" destOrd="0" presId="urn:microsoft.com/office/officeart/2005/8/layout/list1"/>
    <dgm:cxn modelId="{8A3B0AF3-1E65-4033-A6E2-1C60A668C5BD}" type="presParOf" srcId="{E3E89CC7-680A-4073-A33A-42E9A3DD177B}" destId="{B7E60FF6-2915-4DBA-910C-BF66A0E78EB3}" srcOrd="10" destOrd="0" presId="urn:microsoft.com/office/officeart/2005/8/layout/list1"/>
    <dgm:cxn modelId="{6EF674E3-18A7-4B0D-9FD7-E42E8DF24CDF}" type="presParOf" srcId="{E3E89CC7-680A-4073-A33A-42E9A3DD177B}" destId="{711541A0-2C46-4607-84E0-2B8FA730693D}" srcOrd="11" destOrd="0" presId="urn:microsoft.com/office/officeart/2005/8/layout/list1"/>
    <dgm:cxn modelId="{7DBA9852-4ADD-4286-9BAB-9A2215458FD6}" type="presParOf" srcId="{E3E89CC7-680A-4073-A33A-42E9A3DD177B}" destId="{439089FE-CEF3-41D7-A10C-B8DBF0EFED33}" srcOrd="12" destOrd="0" presId="urn:microsoft.com/office/officeart/2005/8/layout/list1"/>
    <dgm:cxn modelId="{22A908D0-A1E9-43F0-80D7-56AAAE434E62}" type="presParOf" srcId="{439089FE-CEF3-41D7-A10C-B8DBF0EFED33}" destId="{06C6407A-5922-4B69-B4E6-88BBE05B728B}" srcOrd="0" destOrd="0" presId="urn:microsoft.com/office/officeart/2005/8/layout/list1"/>
    <dgm:cxn modelId="{8075E746-A115-42DA-83D6-497C5F5685A5}" type="presParOf" srcId="{439089FE-CEF3-41D7-A10C-B8DBF0EFED33}" destId="{6C85A6DB-D35C-4EA6-8876-EADDE036BCF5}" srcOrd="1" destOrd="0" presId="urn:microsoft.com/office/officeart/2005/8/layout/list1"/>
    <dgm:cxn modelId="{AE5ECE47-DECB-4943-A506-5881E98BC4EB}" type="presParOf" srcId="{E3E89CC7-680A-4073-A33A-42E9A3DD177B}" destId="{E21EA07D-E539-470C-9C1B-844040059FC1}" srcOrd="13" destOrd="0" presId="urn:microsoft.com/office/officeart/2005/8/layout/list1"/>
    <dgm:cxn modelId="{F9BB8F67-E699-4493-829F-C39E63152C82}" type="presParOf" srcId="{E3E89CC7-680A-4073-A33A-42E9A3DD177B}" destId="{F116A497-07FE-407D-AA0B-0120352F4DE3}" srcOrd="14" destOrd="0" presId="urn:microsoft.com/office/officeart/2005/8/layout/list1"/>
    <dgm:cxn modelId="{92A07189-BCCB-47BC-85D7-E8A92F9A1F8D}" type="presParOf" srcId="{E3E89CC7-680A-4073-A33A-42E9A3DD177B}" destId="{65005F06-9D17-498E-BA65-C1A8F02651E8}" srcOrd="15" destOrd="0" presId="urn:microsoft.com/office/officeart/2005/8/layout/list1"/>
    <dgm:cxn modelId="{AC38A738-8AFC-4833-A257-BCB336043D92}" type="presParOf" srcId="{E3E89CC7-680A-4073-A33A-42E9A3DD177B}" destId="{7CBDEE82-B339-4238-A4CC-1B704E0E45D8}" srcOrd="16" destOrd="0" presId="urn:microsoft.com/office/officeart/2005/8/layout/list1"/>
    <dgm:cxn modelId="{8CD91745-080B-42DF-B95A-CF32CC1DBA72}" type="presParOf" srcId="{7CBDEE82-B339-4238-A4CC-1B704E0E45D8}" destId="{0E30A3AB-FAED-4C9E-BA4B-253D24CAA3A9}" srcOrd="0" destOrd="0" presId="urn:microsoft.com/office/officeart/2005/8/layout/list1"/>
    <dgm:cxn modelId="{7BC36316-9A39-4525-8461-C4B418D46BDD}" type="presParOf" srcId="{7CBDEE82-B339-4238-A4CC-1B704E0E45D8}" destId="{E7BABE5C-5637-49E6-9110-2DAD4771DDB0}" srcOrd="1" destOrd="0" presId="urn:microsoft.com/office/officeart/2005/8/layout/list1"/>
    <dgm:cxn modelId="{985A4507-34F4-48EF-A16E-E571DDDB253B}" type="presParOf" srcId="{E3E89CC7-680A-4073-A33A-42E9A3DD177B}" destId="{D1E96FD2-CB98-4EF7-B006-80E1A4E5C9FD}" srcOrd="17" destOrd="0" presId="urn:microsoft.com/office/officeart/2005/8/layout/list1"/>
    <dgm:cxn modelId="{4E62E523-4451-43AB-A761-4924CB587387}" type="presParOf" srcId="{E3E89CC7-680A-4073-A33A-42E9A3DD177B}" destId="{677E474C-8665-4B7D-B50A-F440EC364FC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1E86A-6C63-4F7F-93C7-7E3E926A0B8B}">
      <dsp:nvSpPr>
        <dsp:cNvPr id="0" name=""/>
        <dsp:cNvSpPr/>
      </dsp:nvSpPr>
      <dsp:spPr>
        <a:xfrm rot="10800000">
          <a:off x="1620228" y="0"/>
          <a:ext cx="7276723" cy="1728192"/>
        </a:xfrm>
        <a:prstGeom prst="homePlat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8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Цель: формирование начал экологической культуры у детей дошкольного возраста посредством проектной деятельности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2052276" y="0"/>
        <a:ext cx="6844675" cy="1728192"/>
      </dsp:txXfrm>
    </dsp:sp>
    <dsp:sp modelId="{F8535A3C-F5BC-434A-8F6C-9AE0684EBF01}">
      <dsp:nvSpPr>
        <dsp:cNvPr id="0" name=""/>
        <dsp:cNvSpPr/>
      </dsp:nvSpPr>
      <dsp:spPr>
        <a:xfrm>
          <a:off x="106405" y="0"/>
          <a:ext cx="2365462" cy="1728192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D76CF-4A2F-4520-847F-CED918C73309}">
      <dsp:nvSpPr>
        <dsp:cNvPr id="0" name=""/>
        <dsp:cNvSpPr/>
      </dsp:nvSpPr>
      <dsp:spPr>
        <a:xfrm>
          <a:off x="0" y="0"/>
          <a:ext cx="5569818" cy="11842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Разработать программу по формированию экологической культуры у детей дошкольного возраста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684" y="34684"/>
        <a:ext cx="4291964" cy="1114842"/>
      </dsp:txXfrm>
    </dsp:sp>
    <dsp:sp modelId="{7FD9EC0F-5C1B-4434-8A19-C64D28DAFEEA}">
      <dsp:nvSpPr>
        <dsp:cNvPr id="0" name=""/>
        <dsp:cNvSpPr/>
      </dsp:nvSpPr>
      <dsp:spPr>
        <a:xfrm>
          <a:off x="491454" y="1381578"/>
          <a:ext cx="5569818" cy="11842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Изучить и проанализировать показатели сформированности экологической культуры дошкольников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6138" y="1416262"/>
        <a:ext cx="4239259" cy="1114842"/>
      </dsp:txXfrm>
    </dsp:sp>
    <dsp:sp modelId="{A6899BDF-32F1-4A4E-8DFE-6479BCC92AF2}">
      <dsp:nvSpPr>
        <dsp:cNvPr id="0" name=""/>
        <dsp:cNvSpPr/>
      </dsp:nvSpPr>
      <dsp:spPr>
        <a:xfrm>
          <a:off x="982909" y="2763157"/>
          <a:ext cx="5569818" cy="11842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Взаимодействовать с родителями и специалистами ДОУ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17593" y="2797841"/>
        <a:ext cx="4239259" cy="1114842"/>
      </dsp:txXfrm>
    </dsp:sp>
    <dsp:sp modelId="{417550F4-9C5A-4B96-B95D-02C441321652}">
      <dsp:nvSpPr>
        <dsp:cNvPr id="0" name=""/>
        <dsp:cNvSpPr/>
      </dsp:nvSpPr>
      <dsp:spPr>
        <a:xfrm>
          <a:off x="4800082" y="898026"/>
          <a:ext cx="769736" cy="769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973273" y="898026"/>
        <a:ext cx="423354" cy="579226"/>
      </dsp:txXfrm>
    </dsp:sp>
    <dsp:sp modelId="{BB4AA428-2852-4BF4-B734-5F046D309F69}">
      <dsp:nvSpPr>
        <dsp:cNvPr id="0" name=""/>
        <dsp:cNvSpPr/>
      </dsp:nvSpPr>
      <dsp:spPr>
        <a:xfrm>
          <a:off x="5291536" y="2271710"/>
          <a:ext cx="769736" cy="769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5464727" y="2271710"/>
        <a:ext cx="423354" cy="579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FDAEC-DBBA-4E2F-A5D1-67F1ED58CD86}">
      <dsp:nvSpPr>
        <dsp:cNvPr id="0" name=""/>
        <dsp:cNvSpPr/>
      </dsp:nvSpPr>
      <dsp:spPr>
        <a:xfrm>
          <a:off x="0" y="505963"/>
          <a:ext cx="8229600" cy="680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74291F-EDD2-415C-8D97-1699730BD32A}">
      <dsp:nvSpPr>
        <dsp:cNvPr id="0" name=""/>
        <dsp:cNvSpPr/>
      </dsp:nvSpPr>
      <dsp:spPr>
        <a:xfrm>
          <a:off x="3610745" y="144012"/>
          <a:ext cx="3826731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Основные задачи: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49653" y="182920"/>
        <a:ext cx="3748915" cy="719224"/>
      </dsp:txXfrm>
    </dsp:sp>
    <dsp:sp modelId="{562B8A5D-4755-4132-8F65-9B9EA670F9CC}">
      <dsp:nvSpPr>
        <dsp:cNvPr id="0" name=""/>
        <dsp:cNvSpPr/>
      </dsp:nvSpPr>
      <dsp:spPr>
        <a:xfrm>
          <a:off x="0" y="1730683"/>
          <a:ext cx="8229600" cy="680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EE884D-B39F-479A-87DA-B1AE14A27CA6}">
      <dsp:nvSpPr>
        <dsp:cNvPr id="0" name=""/>
        <dsp:cNvSpPr/>
      </dsp:nvSpPr>
      <dsp:spPr>
        <a:xfrm>
          <a:off x="411480" y="1332163"/>
          <a:ext cx="7344918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развивать у детей экологические представления, знания о ценности природы и правилах поведения в ней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388" y="1371071"/>
        <a:ext cx="7267102" cy="719224"/>
      </dsp:txXfrm>
    </dsp:sp>
    <dsp:sp modelId="{B7E60FF6-2915-4DBA-910C-BF66A0E78EB3}">
      <dsp:nvSpPr>
        <dsp:cNvPr id="0" name=""/>
        <dsp:cNvSpPr/>
      </dsp:nvSpPr>
      <dsp:spPr>
        <a:xfrm>
          <a:off x="0" y="2955403"/>
          <a:ext cx="8229600" cy="680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29BE8-54A5-41E8-AE1A-D46B5495F591}">
      <dsp:nvSpPr>
        <dsp:cNvPr id="0" name=""/>
        <dsp:cNvSpPr/>
      </dsp:nvSpPr>
      <dsp:spPr>
        <a:xfrm>
          <a:off x="411480" y="2556883"/>
          <a:ext cx="7344918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формировать умения разнообразной деятельности в природе и становление экологически ориентированного взаимодействия с ее объектами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388" y="2595791"/>
        <a:ext cx="7267102" cy="719224"/>
      </dsp:txXfrm>
    </dsp:sp>
    <dsp:sp modelId="{F116A497-07FE-407D-AA0B-0120352F4DE3}">
      <dsp:nvSpPr>
        <dsp:cNvPr id="0" name=""/>
        <dsp:cNvSpPr/>
      </dsp:nvSpPr>
      <dsp:spPr>
        <a:xfrm>
          <a:off x="0" y="4180124"/>
          <a:ext cx="8229600" cy="680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5A6DB-D35C-4EA6-8876-EADDE036BCF5}">
      <dsp:nvSpPr>
        <dsp:cNvPr id="0" name=""/>
        <dsp:cNvSpPr/>
      </dsp:nvSpPr>
      <dsp:spPr>
        <a:xfrm>
          <a:off x="411480" y="3781604"/>
          <a:ext cx="7406557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закрепить умения устанавливать причинно-следственные связи между природными явлениями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388" y="3820512"/>
        <a:ext cx="7328741" cy="719224"/>
      </dsp:txXfrm>
    </dsp:sp>
    <dsp:sp modelId="{677E474C-8665-4B7D-B50A-F440EC364FC9}">
      <dsp:nvSpPr>
        <dsp:cNvPr id="0" name=""/>
        <dsp:cNvSpPr/>
      </dsp:nvSpPr>
      <dsp:spPr>
        <a:xfrm>
          <a:off x="0" y="5404844"/>
          <a:ext cx="8229600" cy="680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BABE5C-5637-49E6-9110-2DAD4771DDB0}">
      <dsp:nvSpPr>
        <dsp:cNvPr id="0" name=""/>
        <dsp:cNvSpPr/>
      </dsp:nvSpPr>
      <dsp:spPr>
        <a:xfrm>
          <a:off x="411480" y="5006324"/>
          <a:ext cx="7455811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помочь в накоплении детьми эмоционально позитивного опыта общения с природой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388" y="5045232"/>
        <a:ext cx="7377995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10" Type="http://schemas.openxmlformats.org/officeDocument/2006/relationships/image" Target="../media/image69.emf"/><Relationship Id="rId4" Type="http://schemas.openxmlformats.org/officeDocument/2006/relationships/image" Target="../media/image71.jpeg"/><Relationship Id="rId9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67944" y="3573016"/>
            <a:ext cx="49320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Макеева Елена Владимировна</a:t>
            </a:r>
            <a:endParaRPr lang="en-US" sz="28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высшая</a:t>
            </a:r>
            <a:r>
              <a:rPr lang="en-US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квалификационная категория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980728"/>
            <a:ext cx="4860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Нижнетуринского городского округа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детский сад «Золотой петушок» </a:t>
            </a:r>
            <a:endParaRPr lang="ru-RU" sz="2000" dirty="0"/>
          </a:p>
        </p:txBody>
      </p:sp>
      <p:pic>
        <p:nvPicPr>
          <p:cNvPr id="1027" name="Picture 3" descr="F:\1459420272962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55760"/>
            <a:ext cx="2832315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63102" y="6165304"/>
            <a:ext cx="39808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"Экологическая тропа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17410" name="Picture 2" descr="F:\ФОТО от Чебыкиной\Осень 2017\IMG_96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608512" cy="2961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age (4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80"/>
            <a:ext cx="375284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Picture 3" descr="F:\Аттестация 2020\08042015802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76672"/>
            <a:ext cx="3505195" cy="2628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F:\Аттестация 2020\DSCN40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07234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3419872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4D1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Старшая группа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4D1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E4D1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2017 -2018 учебный год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E4D1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6237312"/>
            <a:ext cx="4969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"Берегите лес от пожара"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downloader.disk.yandex.ru/preview/3303828c9af637d6a1af70f1018b88a68a555bd752b7ec739087180d2e49f023/5f85ec10/QLv0ONZB2degndUqbR8Inn0vLsVB-bJTv6tHsJjYUzPpKRFBstCH_ARTeNTlQ49iin9kUvANyCEfNnDDy_XgYA%3D%3D?uid=0&amp;filename=IMG_9434.CR2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744197" cy="2494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2" name="Picture 8" descr="https://downloader.disk.yandex.ru/preview/56f51a3565be7ad63352f39672753553fa20dd6c98e8779a1f1113536836d91b/5f85edb1/6NxkMqF9DImoSdbQOtSpVgLYjJ6NlkRLtK3aBdxyJHE28zkgnnP-hoW3Hhpuob0l_j633Yb9o5SjSr4AVyOGZA%3D%3D?uid=0&amp;filename=IMG_2858.jpg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48698"/>
            <a:ext cx="2989921" cy="1992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4" name="Picture 10" descr="https://downloader.disk.yandex.ru/preview/040988c43b43d306d83c74686c9c3ecabd8f3c53c5e678ca73f7438df5c101f0/5f85ee29/IgQfRsY00FcBEkGQfJiUe5EuKDLi67zqaYdNeaP4Wc9lc6VfiVIXSfE0YJZinGB1Shbb5QiLBn-PmA3KFVvKZA%3D%3D?uid=0&amp;filename=IMG_9779.jpg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52269"/>
            <a:ext cx="2927522" cy="1950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6" name="Picture 12" descr="https://downloader.disk.yandex.ru/preview/9c67786b13882faedc985df61eb38d5f015f7f50305f0ceebd1eea7fce73efc9/5f85ee29/dfYxhDisW56nmhEKMrruTQQOOrXvu-S3ag74SP3vszgu8t6AIOIFztrTOBMTtQefTunoSz0vLR-2P59EK0EtiQ%3D%3D?uid=0&amp;filename=IMG_9787.jpg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10708"/>
            <a:ext cx="3037261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6237312"/>
            <a:ext cx="3761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"Берегите воду!"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 descr="F:\фото для коллажа\100820158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504" y="651628"/>
            <a:ext cx="2960521" cy="2220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2" name="Picture 2" descr="F:\Аттестация 2020\Конкурсы мама\Презентация + Колобок\Аня\Фото детей_2\Фото детей\IMG_2429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37" y="2708920"/>
            <a:ext cx="2047958" cy="3117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3" name="Picture 3" descr="F:\Аттестация 2020\Конкурсы мама\Презентация + Колобок\Аня\Фото детей_2\Фото детей\IMG_24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2736304" cy="2415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 descr="F:\Аттестация 2020\Конкурсы мама\Презентация + Колобок\Аня\Фото детей_2\Фото детей\IMG_243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319402"/>
            <a:ext cx="3391499" cy="254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6165304"/>
            <a:ext cx="3503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"Краски лета!"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F:\фото для коллажа\DSCN49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91415"/>
            <a:ext cx="3719264" cy="278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109886" cy="2781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https://downloader.disk.yandex.ru/preview/fde1d021096b86fe7fc50b2689bd5eec74d2d8eabf2d9788c1afa4eacaf4d566/5f85edf0/jlcwlGNeNWcTDcepUn1RqDZFCdfeR2KK8_9zwrkLLJZPKPgmbeGUn2HQChnIx7BtWhl9uMxYHRyOFy0eyzJW8A%3D%3D?uid=0&amp;filename=IMG_9611.JPG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506" y="2105819"/>
            <a:ext cx="4322672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4984" y="0"/>
            <a:ext cx="6059016" cy="9087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2018 – 2019 учебный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6237312"/>
            <a:ext cx="6084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«Вторая жизнь пластиковой бутылки»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F:\Аттестация 2020\Конкурсы мама\Презентация + Колобок\Аня\Фото детей_2\Фото детей\IMG_2364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3312368" cy="2051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4" name="Picture 2" descr="F:\Черная флешка\для С. Ю-проекты группа № 10\выставка кормушек\DSCN3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2787774" cy="3717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https://downloader.disk.yandex.ru/preview/5334974249a980d01256daaf376d5aa1ce8e34aae0e08882837ab02743e9cfb0/5f85ecdb/B96y0lr210rFAQ7Fu9zBsl5LpNcCcbPlq0yIbgiCBW6teL0_CAJQ5H534C3C6vKqlv412Nsj0D921Hn2BCT8JA%3D%3D?uid=0&amp;filename=IMG_1789.jpg&amp;disposition=inline&amp;hash=&amp;limit=0&amp;content_type=image%2Fjpeg&amp;owner_uid=0&amp;tknv=v2&amp;size=1349x65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992835"/>
            <a:ext cx="3672408" cy="2447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95328" y="6150114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«Комнатные растения - наши друзья»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7" descr="IMG_12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138612" cy="275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12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079" y="3306757"/>
            <a:ext cx="3600400" cy="259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SCN12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04664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4" descr="DSCN408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5947" y="3690525"/>
            <a:ext cx="307179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69212" y="6196081"/>
            <a:ext cx="68607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«Мы за голубое небо! Мы за чистый воздух!»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F:\Аттестация 2020\Проект Береги природу\DSCN37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2939819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0" name="Picture 2" descr="F:\Аттестация 2020\DSCN51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099" y="3140968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 descr="F:\Аттестация 2020\DSCN71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02353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36971" cy="65527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Сравнительный анализ показателей сформированности начал экологической культуры у детей дошкольного возраста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 2016 – 2019 учебные годы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72816"/>
            <a:ext cx="5688632" cy="3739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4464496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40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124617" y="971727"/>
            <a:ext cx="2664296" cy="2538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F:\Аттестация 2020\DSCN6272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047" y="1340768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 descr="C:\Users\Admin\Desktop\Е.В.Макеева\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4032448" cy="2690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34" name="Picture 2" descr="F:\Материалы на сайт ДС группа 10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78" y="548680"/>
            <a:ext cx="4056451" cy="3042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5" name="Picture 3" descr="F:\Материалы на сайт ДС группа 10\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41" y="4124526"/>
            <a:ext cx="1889910" cy="1916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7" name="Picture 5" descr="F:\Шашечный турнир\IMG_20180410_1548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660" y="576064"/>
            <a:ext cx="2763938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8" name="Picture 6" descr="F:\Шашечный турнир\IMG_20180410_15484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824" y="3789040"/>
            <a:ext cx="2544283" cy="190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9" name="Picture 7" descr="F:\Шашечный турнир\IMG_20180410_16154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2180" y="3609020"/>
            <a:ext cx="270241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79512" y="266719"/>
            <a:ext cx="8316416" cy="6237312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1556792"/>
            <a:ext cx="720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Образование  </a:t>
            </a:r>
          </a:p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Среднее профессиональное </a:t>
            </a:r>
          </a:p>
          <a:p>
            <a:pPr>
              <a:defRPr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Нижнетагильское педагогическое училище №1, </a:t>
            </a:r>
          </a:p>
          <a:p>
            <a:pPr>
              <a:defRPr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специальность «Воспитание в дошкольных учреждениях»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>
              <a:defRPr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5699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Квалификация</a:t>
            </a:r>
          </a:p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>
              <a:defRPr/>
            </a:pP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Стаж работы – 45 года.</a:t>
            </a:r>
          </a:p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Педагогический стаж – 33 года.</a:t>
            </a:r>
          </a:p>
          <a:p>
            <a:pPr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 данном учреждении – 13 лет.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Визитная карточка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88640"/>
            <a:ext cx="5338936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Фестиваль</a:t>
            </a:r>
            <a:b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«Урал собирает друзей»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Аттестация 2020\IMG_34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072341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" name="Picture 1" descr="F:\Аттестация 2020\IMG_32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873" y="1894012"/>
            <a:ext cx="5188147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3488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uld1.mycdn.me/image?t=3&amp;bid=812432043779&amp;id=812432043779&amp;plc=WEB&amp;tkn=*1Cw-4xB9HXvbYhJ3V7axrLCTrL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38" y="854833"/>
            <a:ext cx="3168154" cy="2167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447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315" y="843891"/>
            <a:ext cx="3240941" cy="2159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05064"/>
            <a:ext cx="2691269" cy="2018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145" y="3516785"/>
            <a:ext cx="3590855" cy="2847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6203032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Взаимодействие со специалистами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10" descr="IMG_16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2200192" cy="2699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9" name="Picture 1" descr="F:\практикум с логопедом\DSCN8354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933056"/>
            <a:ext cx="3024336" cy="2268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F:\ФОТО от Чебыкиной\Осень 2016\IMG_85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3167844" cy="2111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F:\Аттестация 2020\DSCN6097.JPG"/>
          <p:cNvPicPr>
            <a:picLocks noChangeAspect="1" noChangeArrowheads="1"/>
          </p:cNvPicPr>
          <p:nvPr/>
        </p:nvPicPr>
        <p:blipFill>
          <a:blip r:embed="rId6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2880320" cy="2131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7" descr="D:\МАМА\мои публикации\image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487" y="570097"/>
            <a:ext cx="3457481" cy="2774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914177"/>
            <a:ext cx="1515543" cy="214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1424" y="3925118"/>
            <a:ext cx="1498666" cy="2022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508104" y="332656"/>
            <a:ext cx="3324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Авторские разработки</a:t>
            </a:r>
            <a:endParaRPr lang="ru-RU" sz="2400" dirty="0"/>
          </a:p>
        </p:txBody>
      </p:sp>
      <p:pic>
        <p:nvPicPr>
          <p:cNvPr id="49153" name="Picture 1" descr="C:\Users\Admin\Desktop\IM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95636"/>
            <a:ext cx="2386254" cy="3297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2664296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Публикации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905" y="967334"/>
            <a:ext cx="1515071" cy="2044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1728192" cy="2332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842" y="4120599"/>
            <a:ext cx="1580268" cy="213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1801331" cy="2545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951985"/>
            <a:ext cx="1596392" cy="225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098" y="1062473"/>
            <a:ext cx="1440160" cy="2035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81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781670"/>
              </p:ext>
            </p:extLst>
          </p:nvPr>
        </p:nvGraphicFramePr>
        <p:xfrm>
          <a:off x="7092280" y="710247"/>
          <a:ext cx="1690312" cy="2392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4" name="Acrobat Document" r:id="rId9" imgW="5667139" imgH="8019997" progId="AcroExch.Document.11">
                  <p:embed/>
                </p:oleObj>
              </mc:Choice>
              <mc:Fallback>
                <p:oleObj name="Acrobat Document" r:id="rId9" imgW="5667139" imgH="8019997" progId="AcroExch.Document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710247"/>
                        <a:ext cx="1690312" cy="2392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444208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Аттестация 2020\2017-03-29 14-00-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2928178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Admin\Desktop\Е.В.Макеева\img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1719"/>
            <a:ext cx="2660014" cy="1866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02398" y="4373191"/>
            <a:ext cx="1956729" cy="269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98369" y="2418905"/>
            <a:ext cx="1811078" cy="2492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6537920" cy="980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Экологическая </a:t>
            </a:r>
            <a:r>
              <a:rPr lang="ru-RU" sz="2400" b="1" dirty="0" err="1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«Путешествие в волшебный мир природы»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Picture 3" descr="F:\квест игра  Макеева Елена Владимировна\IMG_20190312_122934_BURST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92" y="3140186"/>
            <a:ext cx="2664296" cy="2623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2" name="Picture 4" descr="F:\квест игра  Макеева Елена Владимировна\IMG_20190312_124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2318868" cy="3506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3" name="Picture 5" descr="F:\квест игра  Макеева Елена Владимировна\IMG_20190312_1231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196752"/>
            <a:ext cx="2577480" cy="3651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Ночь искусств -2018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F:\ночь исскуств\IMG_20181104_1842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469" y="476672"/>
            <a:ext cx="3467877" cy="2600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3" name="Picture 3" descr="F:\ночь исскуств\image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943281"/>
            <a:ext cx="2268253" cy="3024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4" name="Picture 4" descr="F:\ночь исскуств\IMG_20181104_1828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47" y="3645024"/>
            <a:ext cx="3491880" cy="2618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291" y="4267448"/>
            <a:ext cx="1659319" cy="2284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293096"/>
            <a:ext cx="1615550" cy="2223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02" name="Picture 2" descr="F:\Аттестация 2020\DSCN42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068" y="800905"/>
            <a:ext cx="3168352" cy="2403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3" name="Picture 3" descr="F:\Аттестация 2020\IMG_52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922" y="3645024"/>
            <a:ext cx="3955860" cy="278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70984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Воспитатель года - 2016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F:\Черная флешка\IMG_5286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319165"/>
            <a:ext cx="2672993" cy="2213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5" name="Picture 5" descr="C:\Users\Admin\Desktop\Е.В.Макеева\img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05064"/>
            <a:ext cx="2367707" cy="335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7992888" cy="23042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powerpoint-templates-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61" y="695916"/>
            <a:ext cx="7866782" cy="59114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941168"/>
            <a:ext cx="9144000" cy="165618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Проектная деятельность как средство формирования начал экологической культуры у детей дошкольного возраста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51483651"/>
              </p:ext>
            </p:extLst>
          </p:nvPr>
        </p:nvGraphicFramePr>
        <p:xfrm>
          <a:off x="0" y="0"/>
          <a:ext cx="914400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904894850"/>
              </p:ext>
            </p:extLst>
          </p:nvPr>
        </p:nvGraphicFramePr>
        <p:xfrm>
          <a:off x="1187624" y="2794000"/>
          <a:ext cx="6552728" cy="394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9552" y="1988840"/>
            <a:ext cx="3456384" cy="6983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39551" y="188640"/>
            <a:ext cx="8686800" cy="6515100"/>
          </a:xfrm>
          <a:prstGeom prst="rect">
            <a:avLst/>
          </a:prstGeom>
          <a:noFill/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5380038"/>
          </a:xfrm>
        </p:spPr>
        <p:txBody>
          <a:bodyPr/>
          <a:lstStyle/>
          <a:p>
            <a:r>
              <a:rPr lang="ru-RU" sz="2800" smtClean="0">
                <a:solidFill>
                  <a:srgbClr val="0042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smtClean="0">
                <a:solidFill>
                  <a:srgbClr val="004200"/>
                </a:solidFill>
                <a:latin typeface="Arial" pitchFamily="34" charset="0"/>
                <a:cs typeface="Arial" pitchFamily="34" charset="0"/>
              </a:rPr>
            </a:br>
            <a:endParaRPr lang="ru-RU" sz="2800" smtClean="0">
              <a:solidFill>
                <a:srgbClr val="0042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987824" y="188640"/>
            <a:ext cx="5854030" cy="648171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sz="2000" b="1" dirty="0" smtClean="0">
                <a:solidFill>
                  <a:srgbClr val="004200"/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 </a:t>
            </a:r>
          </a:p>
          <a:p>
            <a:pPr algn="ctr" eaLnBrk="1" hangingPunct="1">
              <a:buFontTx/>
              <a:buNone/>
            </a:pPr>
            <a:r>
              <a:rPr lang="ru-RU" sz="2000" b="1" dirty="0" smtClean="0">
                <a:solidFill>
                  <a:srgbClr val="00420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  <a:endParaRPr lang="ru-RU" sz="2000" dirty="0" smtClean="0">
              <a:solidFill>
                <a:srgbClr val="0042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Рисунок 3" descr="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268413"/>
            <a:ext cx="151130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http://www.babylon-izh.ru/images/file_3999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951" y="1256372"/>
            <a:ext cx="1444625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9" name="Picture 8" descr="http://static.my-shop.ru/product/0/139/1385049_1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8970" y="1138303"/>
            <a:ext cx="1411592" cy="2147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1" name="Рисунок 8" descr="DSCN36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332" y="4027508"/>
            <a:ext cx="1654434" cy="2449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2" name="Рисунок 6" descr="58996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124920"/>
            <a:ext cx="1580093" cy="2422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776" y="4124920"/>
            <a:ext cx="1630485" cy="2422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758606"/>
              </p:ext>
            </p:extLst>
          </p:nvPr>
        </p:nvGraphicFramePr>
        <p:xfrm>
          <a:off x="457200" y="332656"/>
          <a:ext cx="82296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3528" y="223238"/>
            <a:ext cx="8280920" cy="6210690"/>
          </a:xfrm>
          <a:prstGeom prst="rect">
            <a:avLst/>
          </a:prstGeom>
          <a:noFill/>
        </p:spPr>
      </p:pic>
      <p:pic>
        <p:nvPicPr>
          <p:cNvPr id="5" name="Рисунок 4" descr="DSCN3698.JPG"/>
          <p:cNvPicPr>
            <a:picLocks noChangeAspect="1"/>
          </p:cNvPicPr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216691" cy="4662518"/>
          </a:xfrm>
          <a:prstGeom prst="rect">
            <a:avLst/>
          </a:prstGeom>
          <a:ln>
            <a:solidFill>
              <a:srgbClr val="007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sz="24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19872" cy="8367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Средняя группа </a:t>
            </a:r>
            <a:b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2016 -2017 учебный год</a:t>
            </a:r>
            <a:endParaRPr lang="ru-RU" sz="2000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60212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Краткосрочный проект "Путешествие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Экогномика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F:\утренник\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79" y="3356992"/>
            <a:ext cx="3888601" cy="259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9" name="Picture 3" descr="F:\фото для коллажа\20150928_1437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08" y="3897885"/>
            <a:ext cx="4598493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4" descr="F:\Аттестация 2020\DSCN25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6204" y="892060"/>
            <a:ext cx="2088232" cy="197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5" descr="F:\Аттестация 2020\DSCN3695.JPG"/>
          <p:cNvPicPr>
            <a:picLocks noChangeAspect="1" noChangeArrowheads="1"/>
          </p:cNvPicPr>
          <p:nvPr/>
        </p:nvPicPr>
        <p:blipFill>
          <a:blip r:embed="rId6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405646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Picture 6" descr="F:\Черная флешка\воспитатель года!\IMG_49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61" y="1672940"/>
            <a:ext cx="2089882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depositphotos_50299985-stock-photo-green-futuristic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1960" y="59492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 «Про котов, котят и кошек – обитателей окошек»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41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3"/>
            <a:ext cx="331894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s://i.mycdn.me/i?r=AyH4iRPQ2q0otWIFepML2LxR9-tAWanzxEuXn6bEAAkfJQ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97560"/>
            <a:ext cx="248427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F:\Аттестация 2020\IMG_16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311860" cy="2207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5" name="Picture 3" descr="F:\Черная флешка\для С. Ю-проекты группа № 10\встреча с работником библиотеки В гостях у сказки\DSCN40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6673"/>
            <a:ext cx="278430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276</Words>
  <Application>Microsoft Office PowerPoint</Application>
  <PresentationFormat>Экран (4:3)</PresentationFormat>
  <Paragraphs>54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Acrobat Document</vt:lpstr>
      <vt:lpstr>Презентация PowerPoint</vt:lpstr>
      <vt:lpstr>Визитная карточка</vt:lpstr>
      <vt:lpstr>Проектная деятельность как средство формирования начал экологической культуры у детей дошкольного возраста</vt:lpstr>
      <vt:lpstr>Презентация PowerPoint</vt:lpstr>
      <vt:lpstr> </vt:lpstr>
      <vt:lpstr>Презентация PowerPoint</vt:lpstr>
      <vt:lpstr>Презентация PowerPoint</vt:lpstr>
      <vt:lpstr>Средняя группа  2016 -2017 учебный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Подготовительная к школе группа  2018 – 2019 учебный год</vt:lpstr>
      <vt:lpstr>Презентация PowerPoint</vt:lpstr>
      <vt:lpstr>Презентация PowerPoint</vt:lpstr>
      <vt:lpstr>Сравнительный анализ показателей сформированности начал экологической культуры у детей дошкольного возраста за 2016 – 2019 учебные годы</vt:lpstr>
      <vt:lpstr>Достижения воспитанников</vt:lpstr>
      <vt:lpstr>Презентация PowerPoint</vt:lpstr>
      <vt:lpstr>Фестиваль «Урал собирает друзей»</vt:lpstr>
      <vt:lpstr>Взаимодействие с родителями</vt:lpstr>
      <vt:lpstr>Взаимодействие со специалистами</vt:lpstr>
      <vt:lpstr>Презентация PowerPoint</vt:lpstr>
      <vt:lpstr>Публикации</vt:lpstr>
      <vt:lpstr>Курсы повышения квалификации</vt:lpstr>
      <vt:lpstr>Экологическая квест-игра  «Путешествие в волшебный мир природы»</vt:lpstr>
      <vt:lpstr>Ночь искусств -2018</vt:lpstr>
      <vt:lpstr>Воспитатель года - 2016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АЛЁНА</cp:lastModifiedBy>
  <cp:revision>116</cp:revision>
  <dcterms:created xsi:type="dcterms:W3CDTF">2020-10-12T14:00:46Z</dcterms:created>
  <dcterms:modified xsi:type="dcterms:W3CDTF">2022-11-21T09:57:43Z</dcterms:modified>
</cp:coreProperties>
</file>