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>
        <p:scale>
          <a:sx n="59" d="100"/>
          <a:sy n="59" d="100"/>
        </p:scale>
        <p:origin x="-1698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0CADE-692D-4FD5-BDA3-832DD80FD8D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7944-92D8-4CDE-9003-92D94604BF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0CADE-692D-4FD5-BDA3-832DD80FD8D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7944-92D8-4CDE-9003-92D94604BF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0CADE-692D-4FD5-BDA3-832DD80FD8D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7944-92D8-4CDE-9003-92D94604BF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0CADE-692D-4FD5-BDA3-832DD80FD8D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7944-92D8-4CDE-9003-92D94604BF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0CADE-692D-4FD5-BDA3-832DD80FD8D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7944-92D8-4CDE-9003-92D94604BF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0CADE-692D-4FD5-BDA3-832DD80FD8D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7944-92D8-4CDE-9003-92D94604BF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0CADE-692D-4FD5-BDA3-832DD80FD8D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7944-92D8-4CDE-9003-92D94604BF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0CADE-692D-4FD5-BDA3-832DD80FD8D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7944-92D8-4CDE-9003-92D94604BF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0CADE-692D-4FD5-BDA3-832DD80FD8D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7944-92D8-4CDE-9003-92D94604BF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0CADE-692D-4FD5-BDA3-832DD80FD8D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7944-92D8-4CDE-9003-92D94604BF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0CADE-692D-4FD5-BDA3-832DD80FD8D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07944-92D8-4CDE-9003-92D94604BF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0CADE-692D-4FD5-BDA3-832DD80FD8D8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07944-92D8-4CDE-9003-92D94604BF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https://demiart.ru/forum/uploads1/post-78373-12119083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529794"/>
            <a:ext cx="9144000" cy="7387794"/>
          </a:xfrm>
          <a:prstGeom prst="rect">
            <a:avLst/>
          </a:prstGeom>
          <a:noFill/>
        </p:spPr>
      </p:pic>
      <p:sp>
        <p:nvSpPr>
          <p:cNvPr id="1035" name="WordArt 11"/>
          <p:cNvSpPr>
            <a:spLocks noChangeArrowheads="1" noChangeShapeType="1" noTextEdit="1"/>
          </p:cNvSpPr>
          <p:nvPr/>
        </p:nvSpPr>
        <p:spPr bwMode="auto">
          <a:xfrm>
            <a:off x="2123728" y="1628800"/>
            <a:ext cx="5184576" cy="16561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18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65F91"/>
                </a:solidFill>
                <a:effectLst/>
                <a:latin typeface="Times New Roman"/>
                <a:cs typeface="Times New Roman"/>
              </a:rPr>
              <a:t>Тема: "Использование приемов методики</a:t>
            </a:r>
          </a:p>
          <a:p>
            <a:pPr algn="ctr" rtl="0"/>
            <a:r>
              <a:rPr lang="ru-RU" sz="18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65F91"/>
                </a:solidFill>
                <a:effectLst/>
                <a:latin typeface="Times New Roman"/>
                <a:cs typeface="Times New Roman"/>
              </a:rPr>
              <a:t> М . Монтессори в психокоррекционной</a:t>
            </a:r>
          </a:p>
          <a:p>
            <a:pPr algn="ctr" rtl="0"/>
            <a:r>
              <a:rPr lang="ru-RU" sz="18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65F91"/>
                </a:solidFill>
                <a:effectLst/>
                <a:latin typeface="Times New Roman"/>
                <a:cs typeface="Times New Roman"/>
              </a:rPr>
              <a:t> работе с детьми с  ОВЗ</a:t>
            </a:r>
            <a:endParaRPr lang="ru-RU" sz="18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365F91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1475656" y="-204788"/>
            <a:ext cx="5938838" cy="409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1400" b="1" kern="10" spc="0" smtClean="0">
                <a:ln w="9525">
                  <a:solidFill>
                    <a:srgbClr val="0F243E"/>
                  </a:solidFill>
                  <a:round/>
                  <a:headEnd/>
                  <a:tailEnd/>
                </a:ln>
                <a:solidFill>
                  <a:srgbClr val="17365D"/>
                </a:solidFill>
                <a:effectLst/>
                <a:latin typeface="Times New Roman"/>
                <a:cs typeface="Times New Roman"/>
              </a:rPr>
              <a:t>Муниципальное дошкольное образовательное учреждение</a:t>
            </a:r>
          </a:p>
          <a:p>
            <a:pPr algn="ctr" rtl="0"/>
            <a:r>
              <a:rPr lang="ru-RU" sz="1400" b="1" kern="10" spc="0" smtClean="0">
                <a:ln w="9525">
                  <a:solidFill>
                    <a:srgbClr val="0F243E"/>
                  </a:solidFill>
                  <a:round/>
                  <a:headEnd/>
                  <a:tailEnd/>
                </a:ln>
                <a:solidFill>
                  <a:srgbClr val="17365D"/>
                </a:solidFill>
                <a:effectLst/>
                <a:latin typeface="Times New Roman"/>
                <a:cs typeface="Times New Roman"/>
              </a:rPr>
              <a:t> «Детский сад № 8 " Сказка"</a:t>
            </a:r>
            <a:endParaRPr lang="ru-RU" sz="1400" b="1" kern="10" spc="0">
              <a:ln w="9525">
                <a:solidFill>
                  <a:srgbClr val="0F243E"/>
                </a:solidFill>
                <a:round/>
                <a:headEnd/>
                <a:tailEnd/>
              </a:ln>
              <a:solidFill>
                <a:srgbClr val="17365D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029" name="WordArt 5"/>
          <p:cNvSpPr>
            <a:spLocks noChangeArrowheads="1" noChangeShapeType="1" noTextEdit="1"/>
          </p:cNvSpPr>
          <p:nvPr/>
        </p:nvSpPr>
        <p:spPr bwMode="auto">
          <a:xfrm>
            <a:off x="4067944" y="6309320"/>
            <a:ext cx="1724025" cy="200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1400" b="1" kern="10" spc="0" smtClean="0">
                <a:ln w="9525">
                  <a:solidFill>
                    <a:srgbClr val="0F243E"/>
                  </a:solidFill>
                  <a:round/>
                  <a:headEnd/>
                  <a:tailEnd/>
                </a:ln>
                <a:solidFill>
                  <a:srgbClr val="17365D"/>
                </a:solidFill>
                <a:effectLst/>
                <a:latin typeface="Times New Roman"/>
                <a:cs typeface="Times New Roman"/>
              </a:rPr>
              <a:t>г Южноуральск 2021г</a:t>
            </a:r>
            <a:endParaRPr lang="ru-RU" sz="1400" b="1" kern="10" spc="0">
              <a:ln w="9525">
                <a:solidFill>
                  <a:srgbClr val="0F243E"/>
                </a:solidFill>
                <a:round/>
                <a:headEnd/>
                <a:tailEnd/>
              </a:ln>
              <a:solidFill>
                <a:srgbClr val="17365D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030" name="WordArt 6"/>
          <p:cNvSpPr>
            <a:spLocks noChangeArrowheads="1" noChangeShapeType="1" noTextEdit="1"/>
          </p:cNvSpPr>
          <p:nvPr/>
        </p:nvSpPr>
        <p:spPr bwMode="auto">
          <a:xfrm>
            <a:off x="6948264" y="5085184"/>
            <a:ext cx="1933575" cy="293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1400" b="1" kern="10" spc="0" smtClean="0">
                <a:ln w="9525">
                  <a:solidFill>
                    <a:srgbClr val="0F243E"/>
                  </a:solidFill>
                  <a:round/>
                  <a:headEnd/>
                  <a:tailEnd/>
                </a:ln>
                <a:solidFill>
                  <a:srgbClr val="17365D"/>
                </a:solidFill>
                <a:effectLst/>
                <a:latin typeface="Times New Roman"/>
                <a:cs typeface="Times New Roman"/>
              </a:rPr>
              <a:t>педагог-психолог: Елизарова О.В</a:t>
            </a:r>
            <a:endParaRPr lang="ru-RU" sz="1400" b="1" kern="10" spc="0">
              <a:ln w="9525">
                <a:solidFill>
                  <a:srgbClr val="0F243E"/>
                </a:solidFill>
                <a:round/>
                <a:headEnd/>
                <a:tailEnd/>
              </a:ln>
              <a:solidFill>
                <a:srgbClr val="17365D"/>
              </a:solidFill>
              <a:effectLst/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demiart.ru/forum/uploads1/post-78373-12119083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529794"/>
            <a:ext cx="9144000" cy="7387794"/>
          </a:xfrm>
          <a:prstGeom prst="rect">
            <a:avLst/>
          </a:prstGeom>
          <a:noFill/>
        </p:spPr>
      </p:pic>
      <p:pic>
        <p:nvPicPr>
          <p:cNvPr id="14338" name="Picture 2" descr="C:\Users\admin\Desktop\для слайда\IMG_20210112_0853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-243408"/>
            <a:ext cx="2592288" cy="3168352"/>
          </a:xfrm>
          <a:prstGeom prst="rect">
            <a:avLst/>
          </a:prstGeom>
          <a:noFill/>
        </p:spPr>
      </p:pic>
      <p:pic>
        <p:nvPicPr>
          <p:cNvPr id="6" name="Рисунок 5" descr="C:\Users\admin\Desktop\для слайда\IMG_20210112_08533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3568" y="3573016"/>
            <a:ext cx="2520280" cy="3090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admin\Desktop\для слайда\IMG_20210112_090056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00192" y="3501008"/>
            <a:ext cx="252028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admin\Desktop\для слайда\IMG_20210112_090159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372200" y="-243408"/>
            <a:ext cx="2520280" cy="3364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3419872" y="2780928"/>
            <a:ext cx="2509838" cy="590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18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65F91"/>
                </a:solidFill>
                <a:effectLst/>
                <a:latin typeface="Times New Roman"/>
                <a:cs typeface="Times New Roman"/>
              </a:rPr>
              <a:t>Бизиборд</a:t>
            </a:r>
            <a:endParaRPr lang="ru-RU" sz="18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365F91"/>
              </a:solidFill>
              <a:effectLst/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demiart.ru/forum/uploads1/post-78373-12119083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529794"/>
            <a:ext cx="9144000" cy="7387794"/>
          </a:xfrm>
          <a:prstGeom prst="rect">
            <a:avLst/>
          </a:prstGeom>
          <a:noFill/>
        </p:spPr>
      </p:pic>
      <p:pic>
        <p:nvPicPr>
          <p:cNvPr id="5" name="Рисунок 4" descr="C:\Users\admin\Desktop\для слайда\IMG_20210112_09134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0"/>
            <a:ext cx="2304256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admin\Desktop\для слайда\IMG_20210112_091445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771800" y="3861048"/>
            <a:ext cx="374441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admin\Desktop\для слайда\IMG_20210112_091615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44208" y="0"/>
            <a:ext cx="2361443" cy="3318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WordArt 2"/>
          <p:cNvSpPr>
            <a:spLocks noChangeArrowheads="1" noChangeShapeType="1" noTextEdit="1"/>
          </p:cNvSpPr>
          <p:nvPr/>
        </p:nvSpPr>
        <p:spPr bwMode="auto">
          <a:xfrm>
            <a:off x="2843808" y="1916832"/>
            <a:ext cx="3384376" cy="15841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18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65F91"/>
                </a:solidFill>
                <a:effectLst/>
                <a:latin typeface="Times New Roman"/>
                <a:cs typeface="Times New Roman"/>
              </a:rPr>
              <a:t>«Сухой бассейн»</a:t>
            </a:r>
          </a:p>
          <a:p>
            <a:pPr algn="ctr" rtl="0"/>
            <a:r>
              <a:rPr lang="ru-RU" sz="18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65F91"/>
                </a:solidFill>
                <a:effectLst/>
                <a:latin typeface="Times New Roman"/>
                <a:cs typeface="Times New Roman"/>
              </a:rPr>
              <a:t> на развитие мелкой</a:t>
            </a:r>
          </a:p>
          <a:p>
            <a:pPr algn="ctr" rtl="0"/>
            <a:r>
              <a:rPr lang="ru-RU" sz="18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65F91"/>
                </a:solidFill>
                <a:effectLst/>
                <a:latin typeface="Times New Roman"/>
                <a:cs typeface="Times New Roman"/>
              </a:rPr>
              <a:t>моторики рук</a:t>
            </a:r>
            <a:endParaRPr lang="ru-RU" sz="18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365F91"/>
              </a:solidFill>
              <a:effectLst/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demiart.ru/forum/uploads1/post-78373-12119083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529794"/>
            <a:ext cx="9144000" cy="7387794"/>
          </a:xfrm>
          <a:prstGeom prst="rect">
            <a:avLst/>
          </a:prstGeom>
          <a:noFill/>
        </p:spPr>
      </p:pic>
      <p:pic>
        <p:nvPicPr>
          <p:cNvPr id="16386" name="Picture 2" descr="C:\Users\admin\Desktop\Прищепки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548680"/>
            <a:ext cx="2551111" cy="4251852"/>
          </a:xfrm>
          <a:prstGeom prst="rect">
            <a:avLst/>
          </a:prstGeom>
          <a:noFill/>
        </p:spPr>
      </p:pic>
      <p:sp>
        <p:nvSpPr>
          <p:cNvPr id="16387" name="WordArt 3"/>
          <p:cNvSpPr>
            <a:spLocks noChangeArrowheads="1" noChangeShapeType="1" noTextEdit="1"/>
          </p:cNvSpPr>
          <p:nvPr/>
        </p:nvSpPr>
        <p:spPr bwMode="auto">
          <a:xfrm>
            <a:off x="2915816" y="0"/>
            <a:ext cx="3024336" cy="779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18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65F91"/>
                </a:solidFill>
                <a:effectLst/>
                <a:latin typeface="Times New Roman"/>
                <a:cs typeface="Times New Roman"/>
              </a:rPr>
              <a:t>« Весёлые прищепки »</a:t>
            </a:r>
            <a:endParaRPr lang="ru-RU" sz="18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365F91"/>
              </a:solidFill>
              <a:effectLst/>
              <a:latin typeface="Times New Roman"/>
              <a:cs typeface="Times New Roman"/>
            </a:endParaRPr>
          </a:p>
        </p:txBody>
      </p:sp>
      <p:pic>
        <p:nvPicPr>
          <p:cNvPr id="16388" name="Picture 4" descr="C:\Users\admin\Desktop\для слайда\IMG_20210112_09115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92080" y="836712"/>
            <a:ext cx="3707904" cy="2780928"/>
          </a:xfrm>
          <a:prstGeom prst="rect">
            <a:avLst/>
          </a:prstGeom>
          <a:noFill/>
        </p:spPr>
      </p:pic>
      <p:pic>
        <p:nvPicPr>
          <p:cNvPr id="16390" name="Picture 6" descr="https://www.maam.ru/upload/blogs/detsad-179049-145541225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59832" y="3717032"/>
            <a:ext cx="3816424" cy="28623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demiart.ru/forum/uploads1/post-78373-12119083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529794"/>
            <a:ext cx="9144000" cy="7387794"/>
          </a:xfrm>
          <a:prstGeom prst="rect">
            <a:avLst/>
          </a:prstGeom>
          <a:noFill/>
        </p:spPr>
      </p:pic>
      <p:pic>
        <p:nvPicPr>
          <p:cNvPr id="17410" name="Picture 2" descr="Игры с контейнерами от Киндер Сюрпризов. Часть 1 :: Это интересно!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908720"/>
            <a:ext cx="7620000" cy="5667376"/>
          </a:xfrm>
          <a:prstGeom prst="rect">
            <a:avLst/>
          </a:prstGeom>
          <a:noFill/>
        </p:spPr>
      </p:pic>
      <p:sp>
        <p:nvSpPr>
          <p:cNvPr id="17411" name="WordArt 3"/>
          <p:cNvSpPr>
            <a:spLocks noChangeArrowheads="1" noChangeShapeType="1" noTextEdit="1"/>
          </p:cNvSpPr>
          <p:nvPr/>
        </p:nvSpPr>
        <p:spPr bwMode="auto">
          <a:xfrm>
            <a:off x="2123728" y="0"/>
            <a:ext cx="3960440" cy="779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18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65F91"/>
                </a:solidFill>
                <a:effectLst/>
                <a:latin typeface="Times New Roman"/>
                <a:cs typeface="Times New Roman"/>
              </a:rPr>
              <a:t>« Шумящие цилиндры »</a:t>
            </a:r>
            <a:endParaRPr lang="ru-RU" sz="18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365F91"/>
              </a:solidFill>
              <a:effectLst/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s://demiart.ru/forum/uploads1/post-78373-12119083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529794"/>
            <a:ext cx="9144000" cy="7387794"/>
          </a:xfrm>
          <a:prstGeom prst="rect">
            <a:avLst/>
          </a:prstGeom>
          <a:noFill/>
        </p:spPr>
      </p:pic>
      <p:pic>
        <p:nvPicPr>
          <p:cNvPr id="1026" name="Picture 2" descr="C:\Users\User\Desktop\IMG_20210112_09182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700133" y="-764030"/>
            <a:ext cx="2691680" cy="3588907"/>
          </a:xfrm>
          <a:prstGeom prst="rect">
            <a:avLst/>
          </a:prstGeom>
          <a:noFill/>
        </p:spPr>
      </p:pic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3131840" y="2636912"/>
            <a:ext cx="2942010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14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65F91"/>
                </a:solidFill>
                <a:effectLst/>
                <a:latin typeface="Arial Black"/>
              </a:rPr>
              <a:t>"Шнуровка"</a:t>
            </a:r>
            <a:endParaRPr lang="ru-RU" sz="14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365F91"/>
              </a:solidFill>
              <a:effectLst/>
              <a:latin typeface="Arial Black"/>
            </a:endParaRPr>
          </a:p>
        </p:txBody>
      </p:sp>
      <p:pic>
        <p:nvPicPr>
          <p:cNvPr id="10" name="Рисунок 9" descr="C:\Users\User\Desktop\IMG_20210112_092032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4752020" y="3032956"/>
            <a:ext cx="2664296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s://tochka-rosta-sokolniki.ru/wp-content/uploads/spasibo-za-vnimaniya-kartinki_4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468544" cy="7101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60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оксана</cp:lastModifiedBy>
  <cp:revision>20</cp:revision>
  <dcterms:created xsi:type="dcterms:W3CDTF">2021-01-12T13:37:12Z</dcterms:created>
  <dcterms:modified xsi:type="dcterms:W3CDTF">2022-11-21T09:57:30Z</dcterms:modified>
</cp:coreProperties>
</file>