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64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9DBF4-C717-4CEB-AACB-DECBFDB93A22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5792C-5662-4695-999B-F1C13C9183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4875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9DBF4-C717-4CEB-AACB-DECBFDB93A22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5792C-5662-4695-999B-F1C13C9183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7695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9DBF4-C717-4CEB-AACB-DECBFDB93A22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5792C-5662-4695-999B-F1C13C9183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6067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9DBF4-C717-4CEB-AACB-DECBFDB93A22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5792C-5662-4695-999B-F1C13C9183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57222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9DBF4-C717-4CEB-AACB-DECBFDB93A22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5792C-5662-4695-999B-F1C13C9183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16323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9DBF4-C717-4CEB-AACB-DECBFDB93A22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5792C-5662-4695-999B-F1C13C9183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5839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9DBF4-C717-4CEB-AACB-DECBFDB93A22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5792C-5662-4695-999B-F1C13C9183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44686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9DBF4-C717-4CEB-AACB-DECBFDB93A22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5792C-5662-4695-999B-F1C13C9183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44683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9DBF4-C717-4CEB-AACB-DECBFDB93A22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5792C-5662-4695-999B-F1C13C9183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7043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9DBF4-C717-4CEB-AACB-DECBFDB93A22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7E15792C-5662-4695-999B-F1C13C9183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6912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9DBF4-C717-4CEB-AACB-DECBFDB93A22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5792C-5662-4695-999B-F1C13C9183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6530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9DBF4-C717-4CEB-AACB-DECBFDB93A22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5792C-5662-4695-999B-F1C13C9183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5237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9DBF4-C717-4CEB-AACB-DECBFDB93A22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5792C-5662-4695-999B-F1C13C9183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766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9DBF4-C717-4CEB-AACB-DECBFDB93A22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5792C-5662-4695-999B-F1C13C9183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738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9DBF4-C717-4CEB-AACB-DECBFDB93A22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5792C-5662-4695-999B-F1C13C9183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9467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9DBF4-C717-4CEB-AACB-DECBFDB93A22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5792C-5662-4695-999B-F1C13C9183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3992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9DBF4-C717-4CEB-AACB-DECBFDB93A22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5792C-5662-4695-999B-F1C13C9183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679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9B9DBF4-C717-4CEB-AACB-DECBFDB93A22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E15792C-5662-4695-999B-F1C13C9183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6899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98499" y="966182"/>
            <a:ext cx="8574622" cy="2616199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>«Весёлая математика»</a:t>
            </a:r>
            <a:br>
              <a:rPr lang="ru-RU" sz="5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>2 класс</a:t>
            </a:r>
            <a:endParaRPr lang="ru-RU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83269" y="4323526"/>
            <a:ext cx="6987645" cy="1388534"/>
          </a:xfrm>
        </p:spPr>
        <p:txBody>
          <a:bodyPr/>
          <a:lstStyle/>
          <a:p>
            <a:r>
              <a:rPr lang="ru-RU" dirty="0" smtClean="0"/>
              <a:t>Подготовила:</a:t>
            </a:r>
          </a:p>
          <a:p>
            <a:r>
              <a:rPr lang="ru-RU" dirty="0" smtClean="0"/>
              <a:t>Учитель начальных классов</a:t>
            </a:r>
          </a:p>
          <a:p>
            <a:r>
              <a:rPr lang="ru-RU" dirty="0" smtClean="0"/>
              <a:t>Хлапонина Е. О.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292873" y="6268539"/>
            <a:ext cx="178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Воронеж. 2022г.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545664" y="133945"/>
            <a:ext cx="5280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ГПБОУ ВО «Губернский Педагогический Колледж»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3036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441356" y="3368842"/>
            <a:ext cx="13676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15 кг</a:t>
            </a:r>
            <a:endParaRPr lang="ru-RU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00463" y="381885"/>
            <a:ext cx="99364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6. В трёх коробках было 75 кг печенья. После того, как во вторую коробку доложили 15 кг, в них стало одинаковое количество печенья. Сколько кг печенья находилось во второй коробке?   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1260" y="2877952"/>
            <a:ext cx="3296653" cy="3296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151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8916" y="1568918"/>
            <a:ext cx="1039528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Сейчас вам предстоит проверить, как хорошо у вас развита логика и понимание материала по математике (и не только) за 3 года обучения. Каждый новый слайд – это новый вопрос, задние, пример. Чтобы проверить себя и свой ответ, нужно кликнуть кнопкой мыши и он появится. </a:t>
            </a:r>
          </a:p>
          <a:p>
            <a:pPr algn="r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Желаем удачи!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688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52850" y="256756"/>
            <a:ext cx="97535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1. Дед, баба, внучка, Жучка, кошка, мышка тянули, тянули репку наконец вытянули. Сколько глаз увидели репку?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30627" y="3397718"/>
            <a:ext cx="23312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12 глаз</a:t>
            </a:r>
            <a:endParaRPr lang="ru-RU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7351" y="1626669"/>
            <a:ext cx="3704666" cy="3708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722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46972" y="285633"/>
            <a:ext cx="915683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2. Кузнец подковал тройку лошадей. Сколько подков ему пришлось сделать? 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807116" y="3445844"/>
            <a:ext cx="24647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12 подков</a:t>
            </a:r>
            <a:endParaRPr lang="ru-RU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1" y="1606618"/>
            <a:ext cx="4554554" cy="4554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881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786838" y="3474720"/>
            <a:ext cx="41466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Была одинакова</a:t>
            </a:r>
            <a:endParaRPr lang="ru-RU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10797" y="353011"/>
            <a:ext cx="95610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3. Один ослик нёс 10 кг сахара, а другой – 10 кг ваты. У кого поклажа была тяжелее?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13811" y="1857676"/>
            <a:ext cx="3869355" cy="4115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362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786838" y="3474720"/>
            <a:ext cx="31938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 лыжников</a:t>
            </a:r>
            <a:endParaRPr lang="ru-RU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00463" y="381885"/>
            <a:ext cx="99364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4. Около столовой, где обедали лыжники, было воткнуто 20 лыж и 20 палок. Сколько лыжников ходило в поход? 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5539" y="1808581"/>
            <a:ext cx="3586897" cy="4624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267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354728" y="3359217"/>
            <a:ext cx="23610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 разреза</a:t>
            </a:r>
            <a:endParaRPr lang="ru-RU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00463" y="381885"/>
            <a:ext cx="99364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. Верёвку разрезали на 4 части. Сколько сделали разрезов?. 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3004" y="2024656"/>
            <a:ext cx="5556623" cy="3315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57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354728" y="3359217"/>
            <a:ext cx="26322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Трое гусей</a:t>
            </a:r>
            <a:endParaRPr lang="ru-RU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00463" y="381885"/>
            <a:ext cx="99364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6. Летела стая гусей. Один гусь впереди и два позади, один позади и два впереди, один гусь между двумя и три в ряд. Сколько было гусей? 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2101" y="2655605"/>
            <a:ext cx="4319818" cy="2699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932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441356" y="3368842"/>
            <a:ext cx="7553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  <a:endParaRPr lang="ru-RU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00463" y="381885"/>
            <a:ext cx="99364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6. Какое самое маленькое число при делении на 16 даёт остаток 1?   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8123" y="2107932"/>
            <a:ext cx="3344779" cy="3344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414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Параллакс</Template>
  <TotalTime>25</TotalTime>
  <Words>273</Words>
  <Application>Microsoft Office PowerPoint</Application>
  <PresentationFormat>Широкоэкранный</PresentationFormat>
  <Paragraphs>24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Corbel</vt:lpstr>
      <vt:lpstr>Параллакс</vt:lpstr>
      <vt:lpstr>«Весёлая математика» 2 класс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«Весёлая математика» 3 класс</dc:title>
  <dc:creator>Учетная запись Майкрософт</dc:creator>
  <cp:lastModifiedBy>Учетная запись Майкрософт</cp:lastModifiedBy>
  <cp:revision>7</cp:revision>
  <dcterms:created xsi:type="dcterms:W3CDTF">2022-11-21T19:47:35Z</dcterms:created>
  <dcterms:modified xsi:type="dcterms:W3CDTF">2022-11-21T20:21:20Z</dcterms:modified>
</cp:coreProperties>
</file>