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5" r:id="rId10"/>
    <p:sldId id="274" r:id="rId11"/>
    <p:sldId id="268" r:id="rId12"/>
    <p:sldId id="267" r:id="rId13"/>
    <p:sldId id="271" r:id="rId14"/>
    <p:sldId id="27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92" d="100"/>
          <a:sy n="92" d="100"/>
        </p:scale>
        <p:origin x="13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32" y="-99392"/>
            <a:ext cx="9395520" cy="69573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2724021"/>
            <a:ext cx="5112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Учителя истории                         и</a:t>
            </a:r>
            <a:r>
              <a:rPr lang="ru-RU" sz="44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обществознания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4293096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Сайгашкиной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Т.Д.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8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1560" y="476672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Публикации моих учеников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svidetelstvo_tr-5759915-05073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428736"/>
            <a:ext cx="2426106" cy="3429000"/>
          </a:xfrm>
          <a:prstGeom prst="rect">
            <a:avLst/>
          </a:prstGeom>
        </p:spPr>
      </p:pic>
      <p:pic>
        <p:nvPicPr>
          <p:cNvPr id="7" name="Рисунок 6" descr="svidetelstvo_tr-5764800-05030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428868"/>
            <a:ext cx="3465407" cy="4429132"/>
          </a:xfrm>
          <a:prstGeom prst="rect">
            <a:avLst/>
          </a:prstGeom>
        </p:spPr>
      </p:pic>
      <p:pic>
        <p:nvPicPr>
          <p:cNvPr id="8" name="Рисунок 7" descr="svidetelstvo_tr-5764825-0514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1643050"/>
            <a:ext cx="3143240" cy="444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" y="0"/>
            <a:ext cx="908734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264268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Сотрудничество с сайтом «Единый урок»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48276"/>
            <a:ext cx="2927378" cy="4142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712" y="1559131"/>
            <a:ext cx="2881323" cy="40770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6" y="2099952"/>
            <a:ext cx="3237546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29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" y="0"/>
            <a:ext cx="9087345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ВНЕУРОЧНАЯ ДЕЯТЕЛЬНОСТЬ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076" y="344092"/>
            <a:ext cx="2731791" cy="3861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06703" y="200076"/>
            <a:ext cx="2935581" cy="41490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5633" y="3122557"/>
            <a:ext cx="2998961" cy="42386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88374" y="3049293"/>
            <a:ext cx="3059677" cy="4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21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0"/>
            <a:ext cx="3213365" cy="5229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30796"/>
            <a:ext cx="3600400" cy="50986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76872"/>
            <a:ext cx="3234937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6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484784"/>
            <a:ext cx="3645167" cy="4437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7" y="260648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Всероссийские проверочные работы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924944"/>
            <a:ext cx="2851381" cy="39330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81465"/>
            <a:ext cx="2781317" cy="382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" y="0"/>
            <a:ext cx="9087345" cy="6858000"/>
          </a:xfrm>
        </p:spPr>
      </p:pic>
      <p:sp>
        <p:nvSpPr>
          <p:cNvPr id="3" name="TextBox 2"/>
          <p:cNvSpPr txBox="1"/>
          <p:nvPr/>
        </p:nvSpPr>
        <p:spPr>
          <a:xfrm>
            <a:off x="1475656" y="1844824"/>
            <a:ext cx="64087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Georgia" pitchFamily="18" charset="0"/>
              </a:rPr>
              <a:t>СПАСИБО ЗА ВНИМАНИЕ!</a:t>
            </a:r>
            <a:endParaRPr lang="ru-RU" sz="66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13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716"/>
            <a:ext cx="9251504" cy="69300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60" y="1134036"/>
            <a:ext cx="3710080" cy="46712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76470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ФИО: </a:t>
            </a:r>
            <a:r>
              <a:rPr lang="ru-RU" dirty="0" err="1" smtClean="0"/>
              <a:t>Сайгашкина</a:t>
            </a:r>
            <a:r>
              <a:rPr lang="ru-RU" dirty="0" smtClean="0"/>
              <a:t> Татьяна Дмитриевна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7904" y="113403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Образование: </a:t>
            </a:r>
            <a:r>
              <a:rPr lang="ru-RU" dirty="0" smtClean="0"/>
              <a:t>ЮСГПИ, 1979г.,учитель средней школы, история и английский язык.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92752" y="1990581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Педагогический стаж: </a:t>
            </a:r>
            <a:r>
              <a:rPr lang="ru-RU" dirty="0" smtClean="0"/>
              <a:t>43 года,(из них 42 в данной организации)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262093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Должность: </a:t>
            </a:r>
            <a:r>
              <a:rPr lang="ru-RU" dirty="0" smtClean="0"/>
              <a:t>Учитель истории и обществознания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21384" y="335699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Категория: </a:t>
            </a:r>
            <a:r>
              <a:rPr lang="ru-RU" dirty="0" smtClean="0"/>
              <a:t>высшая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95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9552" y="476672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МОИ ПУБЛИКАЦИИ</a:t>
            </a:r>
            <a:endParaRPr lang="ru-RU" sz="4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07669"/>
            <a:ext cx="2519539" cy="35569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852" y="1556792"/>
            <a:ext cx="2694300" cy="38164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844824"/>
            <a:ext cx="280831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5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395536" y="260648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ПОВЫШЕНИЕ КВАЛИФИКАЦИИ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9590" y="980730"/>
            <a:ext cx="2736305" cy="40324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50949" y="1006871"/>
            <a:ext cx="3173942" cy="43651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64746" y="3380321"/>
            <a:ext cx="2925333" cy="402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4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" y="0"/>
            <a:ext cx="9087345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6052" y="-477900"/>
            <a:ext cx="3168353" cy="43574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6860" y="69775"/>
            <a:ext cx="3362211" cy="47520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933474"/>
            <a:ext cx="4392488" cy="310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32" y="0"/>
            <a:ext cx="9143999" cy="6858000"/>
          </a:xfrm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МОИ ДОСТИЖЕНИЯ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47592"/>
            <a:ext cx="3036759" cy="42930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908720"/>
            <a:ext cx="3456384" cy="48863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616900"/>
            <a:ext cx="3001598" cy="424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7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" y="0"/>
            <a:ext cx="9087345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069349" cy="39241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664" y="692696"/>
            <a:ext cx="3357381" cy="46173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150720"/>
            <a:ext cx="3350929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7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19619"/>
            <a:ext cx="3546410" cy="48773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97979"/>
            <a:ext cx="2952328" cy="40603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610" y="332656"/>
            <a:ext cx="3193854" cy="43924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69226" cy="42210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46526" y="3280215"/>
            <a:ext cx="3095345" cy="425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7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39552" y="116632"/>
            <a:ext cx="7920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ДОСТИЖЕНИЯ МОИХ УЧЕНИКОВ</a:t>
            </a:r>
            <a:endParaRPr lang="ru-RU" sz="4400" b="1" dirty="0">
              <a:solidFill>
                <a:srgbClr val="C00000"/>
              </a:solidFill>
              <a:latin typeface="Georgia" pitchFamily="18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3285373" cy="45183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132856"/>
            <a:ext cx="3591293" cy="49390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839907"/>
            <a:ext cx="3429389" cy="471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7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77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NAVI</dc:creator>
  <cp:lastModifiedBy>Uchitelskaya</cp:lastModifiedBy>
  <cp:revision>12</cp:revision>
  <dcterms:created xsi:type="dcterms:W3CDTF">2022-11-07T07:29:06Z</dcterms:created>
  <dcterms:modified xsi:type="dcterms:W3CDTF">2022-11-21T00:01:30Z</dcterms:modified>
</cp:coreProperties>
</file>