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61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464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9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07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0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36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26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4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457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494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763A-FD13-4C21-8422-1C9D813FCC7B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232B9-18C7-43CE-A8CA-14090F517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1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33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«Огонь добрый, огонь злой»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Картинки по запросу &quot;фон для презентации огонь для детей&quot;&quot;">
            <a:extLst>
              <a:ext uri="{FF2B5EF4-FFF2-40B4-BE49-F238E27FC236}">
                <a16:creationId xmlns:a16="http://schemas.microsoft.com/office/drawing/2014/main" id="{995E5D9C-50A0-4D1D-A8E4-A3E02210EA6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31" y="851339"/>
            <a:ext cx="7525407" cy="491884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28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634"/>
            <a:ext cx="10515600" cy="6831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Куда звонить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 если начался пожар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и по запросу &quot;причины пожара картинки для детей&quot;&quot;">
            <a:extLst>
              <a:ext uri="{FF2B5EF4-FFF2-40B4-BE49-F238E27FC236}">
                <a16:creationId xmlns:a16="http://schemas.microsoft.com/office/drawing/2014/main" id="{DC988B88-21CD-49AA-926D-7A7A79D929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21" y="819807"/>
            <a:ext cx="5370786" cy="486629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75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879833"/>
            <a:ext cx="10515600" cy="32971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1545" y="1996966"/>
            <a:ext cx="5822731" cy="3436882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Рыжий зверь в печи сидит,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Рыжий зверь на всех сердит.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со злости ест дрова,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час, а может два.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рукой его не тронь,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Искусает он ладонь. 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29903" y="3783724"/>
            <a:ext cx="1566042" cy="16816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4" descr="Картинки по запросу &quot;костер картинки для детей&quot;&quot;">
            <a:extLst>
              <a:ext uri="{FF2B5EF4-FFF2-40B4-BE49-F238E27FC236}">
                <a16:creationId xmlns:a16="http://schemas.microsoft.com/office/drawing/2014/main" id="{6676718B-D38B-45E8-B794-15E6B8DEE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406" y="546539"/>
            <a:ext cx="3149600" cy="434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07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«Огонь друг»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2469"/>
            <a:ext cx="10515600" cy="4225159"/>
          </a:xfrm>
        </p:spPr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CC3300"/>
                </a:solidFill>
              </a:rPr>
              <a:t>Нам без доброго огня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Обойтись нельзя ни дня.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Он надежно дружит с нами,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Гонит холод, гонит мрак,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Он приветливое пламя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Поднимает будто флаг.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Всем огонь хороший нужен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И за то ему почет,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Что ребятам греет ужин, 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Режет сталь и хлеб печет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222" r="97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63" y="674906"/>
            <a:ext cx="5189865" cy="518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avatars.mds.yandex.net/i?id=a43a0ce05cb73f284d56ac8059c3e839_l-5233043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122" y="0"/>
            <a:ext cx="9008013" cy="62536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68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&quot;костер картинки для детей&quot;&quot;">
            <a:extLst>
              <a:ext uri="{FF2B5EF4-FFF2-40B4-BE49-F238E27FC236}">
                <a16:creationId xmlns:a16="http://schemas.microsoft.com/office/drawing/2014/main" id="{6EA01DA0-DB3C-4B49-8799-8260F44D42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1" y="365125"/>
            <a:ext cx="6537221" cy="435133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2">
            <a:extLst>
              <a:ext uri="{FF2B5EF4-FFF2-40B4-BE49-F238E27FC236}">
                <a16:creationId xmlns:a16="http://schemas.microsoft.com/office/drawing/2014/main" id="{8F8D1332-AB22-4F01-9B50-5F5399364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4" t="56677" r="5798" b="11666"/>
          <a:stretch/>
        </p:blipFill>
        <p:spPr bwMode="auto">
          <a:xfrm>
            <a:off x="5421369" y="2540794"/>
            <a:ext cx="6675930" cy="370808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9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18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«Огонь враг»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6952"/>
            <a:ext cx="10515600" cy="5210011"/>
          </a:xfrm>
        </p:spPr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CC3300"/>
                </a:solidFill>
              </a:rPr>
              <a:t>Вот на спичке, как на ветке,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Голубой дрожит листок.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Вот, ломая прутья клетки,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Хищный делает бросок!...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Да, огонь бывает разный.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Бледно-желтый, ярко-красный.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Синий или золотой,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Огонь – добрый, Огонь – злой.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Злой огонь – огонь пожара,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Злой огонь – огонь войны!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Жители земного шара,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Граждане любой страны,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Злой огонь гасить должны</a:t>
            </a:r>
            <a:r>
              <a:rPr lang="ru-RU" altLang="ru-RU" b="1" dirty="0"/>
              <a:t>. </a:t>
            </a:r>
          </a:p>
          <a:p>
            <a:endParaRPr lang="ru-RU" dirty="0"/>
          </a:p>
        </p:txBody>
      </p:sp>
      <p:pic>
        <p:nvPicPr>
          <p:cNvPr id="5" name="Picture 2" descr="Спички детям не игрушки фотографи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5646135" cy="645160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&quot;огонь враг картинки для детей&quot;&quot;">
            <a:extLst>
              <a:ext uri="{FF2B5EF4-FFF2-40B4-BE49-F238E27FC236}">
                <a16:creationId xmlns:a16="http://schemas.microsoft.com/office/drawing/2014/main" id="{D02DE32A-BB99-484E-9984-B713C08C96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251" y="0"/>
            <a:ext cx="8813674" cy="616957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54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1229"/>
            <a:ext cx="10515600" cy="88286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Причины пожара: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32992" y="935421"/>
            <a:ext cx="8820807" cy="5241542"/>
          </a:xfrm>
        </p:spPr>
        <p:txBody>
          <a:bodyPr/>
          <a:lstStyle/>
          <a:p>
            <a:r>
              <a:rPr lang="ru-RU" altLang="ru-RU" b="1" dirty="0">
                <a:solidFill>
                  <a:srgbClr val="CC3300"/>
                </a:solidFill>
              </a:rPr>
              <a:t>1)Причиной пожара может быть неаккуратное обращение с электроприборами.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2)Причиной пожара может быть баловство со спичками, зажигалками.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3)Причиной пожара могут быть неисправные гирлянды, использование свечей на елке.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4)Причиной пожара может быть поджигание травы, тополиного пуха.</a:t>
            </a:r>
            <a:br>
              <a:rPr lang="ru-RU" altLang="ru-RU" b="1" dirty="0">
                <a:solidFill>
                  <a:srgbClr val="CC3300"/>
                </a:solidFill>
              </a:rPr>
            </a:br>
            <a:r>
              <a:rPr lang="ru-RU" altLang="ru-RU" b="1" dirty="0">
                <a:solidFill>
                  <a:srgbClr val="CC3300"/>
                </a:solidFill>
              </a:rPr>
              <a:t>Причиной пожара могут быть шалости детей на кухне возле электроплит.</a:t>
            </a:r>
            <a:r>
              <a:rPr lang="ru-RU" alt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640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&quot;причины пожара картинки для детей&quot;&quot;">
            <a:extLst>
              <a:ext uri="{FF2B5EF4-FFF2-40B4-BE49-F238E27FC236}">
                <a16:creationId xmlns:a16="http://schemas.microsoft.com/office/drawing/2014/main" id="{C3AAA710-853C-4010-9CF5-CFCC9A17EE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102" l="4447" r="96529">
                        <a14:foregroundMark x1="4447" y1="19322" x2="10629" y2="17119"/>
                        <a14:foregroundMark x1="10629" y1="17119" x2="30694" y2="20847"/>
                        <a14:foregroundMark x1="30694" y1="20847" x2="35358" y2="26271"/>
                        <a14:foregroundMark x1="35358" y1="26271" x2="36009" y2="35593"/>
                        <a14:foregroundMark x1="36009" y1="35593" x2="27440" y2="34576"/>
                        <a14:foregroundMark x1="27440" y1="34576" x2="20065" y2="28475"/>
                        <a14:foregroundMark x1="20065" y1="28475" x2="14208" y2="26780"/>
                        <a14:foregroundMark x1="14208" y1="26780" x2="13449" y2="35593"/>
                        <a14:foregroundMark x1="13449" y1="35593" x2="18980" y2="41017"/>
                        <a14:foregroundMark x1="18980" y1="41017" x2="25597" y2="35932"/>
                        <a14:foregroundMark x1="25597" y1="35932" x2="34707" y2="25254"/>
                        <a14:foregroundMark x1="34707" y1="25254" x2="41215" y2="27966"/>
                        <a14:foregroundMark x1="41215" y1="27966" x2="44252" y2="36949"/>
                        <a14:foregroundMark x1="44252" y1="36949" x2="42625" y2="46271"/>
                        <a14:foregroundMark x1="42625" y1="46271" x2="10738" y2="46949"/>
                        <a14:foregroundMark x1="10738" y1="46949" x2="10195" y2="48136"/>
                        <a14:foregroundMark x1="6941" y1="72034" x2="20174" y2="67797"/>
                        <a14:foregroundMark x1="20174" y1="67797" x2="34490" y2="71525"/>
                        <a14:foregroundMark x1="34490" y1="71525" x2="39479" y2="76610"/>
                        <a14:foregroundMark x1="39479" y1="76610" x2="37636" y2="86780"/>
                        <a14:foregroundMark x1="37636" y1="86780" x2="31453" y2="90169"/>
                        <a14:foregroundMark x1="31453" y1="90169" x2="23970" y2="89492"/>
                        <a14:foregroundMark x1="23970" y1="89492" x2="17787" y2="85763"/>
                        <a14:foregroundMark x1="17787" y1="85763" x2="16811" y2="76441"/>
                        <a14:foregroundMark x1="16811" y1="76441" x2="23644" y2="72881"/>
                        <a14:foregroundMark x1="23644" y1="72881" x2="28200" y2="72542"/>
                        <a14:foregroundMark x1="40130" y1="92542" x2="32863" y2="95254"/>
                        <a14:foregroundMark x1="32863" y1="95254" x2="22993" y2="90847"/>
                        <a14:foregroundMark x1="45553" y1="65763" x2="46095" y2="61525"/>
                        <a14:foregroundMark x1="48156" y1="65085" x2="48156" y2="65085"/>
                        <a14:foregroundMark x1="45336" y1="58475" x2="44685" y2="57797"/>
                        <a14:foregroundMark x1="48482" y1="64915" x2="48156" y2="65932"/>
                        <a14:foregroundMark x1="47505" y1="62373" x2="48590" y2="67627"/>
                        <a14:foregroundMark x1="45445" y1="57966" x2="44360" y2="57458"/>
                        <a14:foregroundMark x1="55965" y1="21017" x2="56616" y2="31186"/>
                        <a14:foregroundMark x1="56616" y1="31186" x2="59328" y2="42034"/>
                        <a14:foregroundMark x1="59328" y1="42034" x2="64642" y2="46610"/>
                        <a14:foregroundMark x1="64642" y1="46610" x2="70607" y2="46271"/>
                        <a14:foregroundMark x1="70607" y1="46271" x2="83514" y2="37627"/>
                        <a14:foregroundMark x1="83514" y1="37627" x2="86334" y2="30169"/>
                        <a14:foregroundMark x1="86334" y1="30169" x2="64534" y2="28305"/>
                        <a14:foregroundMark x1="64534" y1="28305" x2="68113" y2="38475"/>
                        <a14:foregroundMark x1="68113" y1="38475" x2="80586" y2="41017"/>
                        <a14:foregroundMark x1="80586" y1="41017" x2="85141" y2="46102"/>
                        <a14:foregroundMark x1="85141" y1="46102" x2="74512" y2="49831"/>
                        <a14:foregroundMark x1="74512" y1="49831" x2="67028" y2="49153"/>
                        <a14:foregroundMark x1="67028" y1="49153" x2="68764" y2="38983"/>
                        <a14:foregroundMark x1="68764" y1="38983" x2="86985" y2="31695"/>
                        <a14:foregroundMark x1="86985" y1="31695" x2="81236" y2="26271"/>
                        <a14:foregroundMark x1="81236" y1="26271" x2="62148" y2="22881"/>
                        <a14:foregroundMark x1="92950" y1="17627" x2="92733" y2="45763"/>
                        <a14:foregroundMark x1="92733" y1="45763" x2="88937" y2="44237"/>
                        <a14:foregroundMark x1="96421" y1="18814" x2="96421" y2="49661"/>
                        <a14:foregroundMark x1="54230" y1="60678" x2="75163" y2="62542"/>
                        <a14:foregroundMark x1="75163" y1="62542" x2="81020" y2="61864"/>
                        <a14:foregroundMark x1="81020" y1="61864" x2="86768" y2="62542"/>
                        <a14:foregroundMark x1="86768" y1="62542" x2="78308" y2="69661"/>
                        <a14:foregroundMark x1="78308" y1="69661" x2="60629" y2="70847"/>
                        <a14:foregroundMark x1="60629" y1="70847" x2="75054" y2="76949"/>
                        <a14:foregroundMark x1="75054" y1="76949" x2="86551" y2="78983"/>
                        <a14:foregroundMark x1="86551" y1="78983" x2="84707" y2="87119"/>
                        <a14:foregroundMark x1="84707" y1="87119" x2="60412" y2="84068"/>
                        <a14:foregroundMark x1="60412" y1="84068" x2="54881" y2="86780"/>
                        <a14:foregroundMark x1="54881" y1="86780" x2="59653" y2="94068"/>
                        <a14:foregroundMark x1="59653" y1="94068" x2="67354" y2="96102"/>
                        <a14:foregroundMark x1="67354" y1="96102" x2="86009" y2="94407"/>
                        <a14:foregroundMark x1="86009" y1="94407" x2="94360" y2="94407"/>
                        <a14:foregroundMark x1="96312" y1="60508" x2="96529" y2="87797"/>
                        <a14:foregroundMark x1="96529" y1="87797" x2="96095" y2="91017"/>
                        <a14:backgroundMark x1="15076" y1="11525" x2="20282" y2="15424"/>
                        <a14:backgroundMark x1="20282" y1="15424" x2="32321" y2="13220"/>
                        <a14:backgroundMark x1="32321" y1="13220" x2="37852" y2="13390"/>
                        <a14:backgroundMark x1="37852" y1="13390" x2="45336" y2="13220"/>
                        <a14:backgroundMark x1="45336" y1="13220" x2="50976" y2="13390"/>
                        <a14:backgroundMark x1="50434" y1="15254" x2="52278" y2="33220"/>
                        <a14:backgroundMark x1="52278" y1="33220" x2="50976" y2="42034"/>
                        <a14:backgroundMark x1="50976" y1="42034" x2="51193" y2="47119"/>
                        <a14:backgroundMark x1="50234" y1="66201" x2="49892" y2="46271"/>
                        <a14:backgroundMark x1="50651" y1="90508" x2="50245" y2="66820"/>
                        <a14:backgroundMark x1="43661" y1="55424" x2="9436" y2="55424"/>
                        <a14:backgroundMark x1="46529" y1="55424" x2="44571" y2="55424"/>
                        <a14:backgroundMark x1="54121" y1="55424" x2="59544" y2="56610"/>
                        <a14:backgroundMark x1="59544" y1="56610" x2="65618" y2="54237"/>
                        <a14:backgroundMark x1="65618" y1="54237" x2="83731" y2="57119"/>
                        <a14:backgroundMark x1="83731" y1="57119" x2="91215" y2="56271"/>
                        <a14:backgroundMark x1="87852" y1="11695" x2="45228" y2="11356"/>
                        <a14:backgroundMark x1="45228" y1="11356" x2="43709" y2="10678"/>
                        <a14:backgroundMark x1="51193" y1="56610" x2="53471" y2="57458"/>
                        <a14:backgroundMark x1="44381" y1="57519" x2="39805" y2="54746"/>
                        <a14:backgroundMark x1="39805" y1="54746" x2="35466" y2="540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30" y="-581244"/>
            <a:ext cx="9679075" cy="619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27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57</Words>
  <Application>Microsoft Office PowerPoint</Application>
  <PresentationFormat>Широкоэкранный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«Огонь добрый, огонь злой»</vt:lpstr>
      <vt:lpstr>Рыжий зверь в печи сидит, Рыжий зверь на всех сердит. Он со злости ест дрова, Может час, а может два. Ты рукой его не тронь, Искусает он ладонь.  </vt:lpstr>
      <vt:lpstr>«Огонь друг»</vt:lpstr>
      <vt:lpstr>Презентация PowerPoint</vt:lpstr>
      <vt:lpstr>Презентация PowerPoint</vt:lpstr>
      <vt:lpstr>       «Огонь враг»</vt:lpstr>
      <vt:lpstr>Презентация PowerPoint</vt:lpstr>
      <vt:lpstr>Причины пожара:</vt:lpstr>
      <vt:lpstr>Презентация PowerPoint</vt:lpstr>
      <vt:lpstr>Куда звонить, если начался пожар?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«Огонь добрый, огонь злой»</dc:title>
  <dc:creator>Максим Шутров</dc:creator>
  <cp:lastModifiedBy>Максим Шутров</cp:lastModifiedBy>
  <cp:revision>5</cp:revision>
  <dcterms:created xsi:type="dcterms:W3CDTF">2022-11-21T06:20:54Z</dcterms:created>
  <dcterms:modified xsi:type="dcterms:W3CDTF">2022-11-21T16:18:21Z</dcterms:modified>
</cp:coreProperties>
</file>