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0" r:id="rId3"/>
    <p:sldId id="258" r:id="rId4"/>
    <p:sldId id="291" r:id="rId5"/>
    <p:sldId id="264" r:id="rId6"/>
    <p:sldId id="273" r:id="rId7"/>
    <p:sldId id="292" r:id="rId8"/>
    <p:sldId id="296" r:id="rId9"/>
    <p:sldId id="274" r:id="rId10"/>
    <p:sldId id="275" r:id="rId11"/>
    <p:sldId id="276" r:id="rId12"/>
    <p:sldId id="278" r:id="rId13"/>
    <p:sldId id="281" r:id="rId14"/>
    <p:sldId id="282" r:id="rId15"/>
    <p:sldId id="263" r:id="rId16"/>
    <p:sldId id="269" r:id="rId17"/>
    <p:sldId id="295" r:id="rId18"/>
    <p:sldId id="265" r:id="rId19"/>
    <p:sldId id="261" r:id="rId20"/>
    <p:sldId id="266" r:id="rId21"/>
    <p:sldId id="262" r:id="rId22"/>
    <p:sldId id="257" r:id="rId23"/>
    <p:sldId id="267" r:id="rId24"/>
    <p:sldId id="294" r:id="rId25"/>
    <p:sldId id="293" r:id="rId26"/>
    <p:sldId id="285" r:id="rId27"/>
    <p:sldId id="28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05578-C718-4B20-BF5E-E8447910DE06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760D8-8053-4582-9EEB-1FB2CF261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05578-C718-4B20-BF5E-E8447910DE06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760D8-8053-4582-9EEB-1FB2CF261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05578-C718-4B20-BF5E-E8447910DE06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760D8-8053-4582-9EEB-1FB2CF261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05578-C718-4B20-BF5E-E8447910DE06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760D8-8053-4582-9EEB-1FB2CF261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05578-C718-4B20-BF5E-E8447910DE06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760D8-8053-4582-9EEB-1FB2CF261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05578-C718-4B20-BF5E-E8447910DE06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760D8-8053-4582-9EEB-1FB2CF261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05578-C718-4B20-BF5E-E8447910DE06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760D8-8053-4582-9EEB-1FB2CF261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05578-C718-4B20-BF5E-E8447910DE06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760D8-8053-4582-9EEB-1FB2CF261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05578-C718-4B20-BF5E-E8447910DE06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760D8-8053-4582-9EEB-1FB2CF261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05578-C718-4B20-BF5E-E8447910DE06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760D8-8053-4582-9EEB-1FB2CF261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05578-C718-4B20-BF5E-E8447910DE06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760D8-8053-4582-9EEB-1FB2CF261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05578-C718-4B20-BF5E-E8447910DE06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760D8-8053-4582-9EEB-1FB2CF261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476672"/>
            <a:ext cx="6955706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dirty="0" smtClean="0">
              <a:latin typeface="Bookman Old Style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МБДОУ «Детский сад комбинированного вида №24»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НМР РТ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подготовительной к школе группе №7</a:t>
            </a: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«Осень разноцветная».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 подготовила:  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 Муратова Н.Г.</a:t>
            </a: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г.Нижнекамск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2019 г.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124744"/>
            <a:ext cx="68407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Этапы работы над проектом: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Составление плана совместной работы с детьми, педагогами и родителями . Подбор материала и оборудования для совместной деятельности с детьми.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Подбор песен, музыкальных игр, физкультминуток, комплексов гимнастики, связанных с тематикой проекта.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Оформление папок – передвижек для родителей по теме проекта, подбор фотографий. Беседы с родителями, консультации по теме проекта 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836712"/>
            <a:ext cx="71287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Основной этап.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Мероприятия по работе с детьми.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Беседы .Заучивание стихов наизусть.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Составление рассказов по картинам художников. Экскурсии по территории сада. Наблюдения. Художественное творчество. Изготовление поделок из природного материала.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Дидактические ,словесные ,подвижные игры.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Осеннее развлечение.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88640"/>
            <a:ext cx="7200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Мероприятия по работе с детьми в группе: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Беседа «Наступила осень».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 В. Бианки «Сентябрь», 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А.С. Пушкин «Уж небо осенью дышало..».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Художественное творчество (рисование) «Осеннее дерево». Беседа «Наша одежда осенью».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Речевое развитие (составление рассказа) «Дети гуляют в осеннем парке».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Художественное творчество (аппликация) «Львенок из листьев».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Художественное творчество (оригами) «Овощи и фрукты».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Речевое развитие (составление рассказа) «Как мы убирали урожай». Беседа «Польза овощей и фруктов».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Художественное творчество (рисование) «Осенний лес».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Познавательно-исследовательская деятельность «Почему листья зеленые?»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C:\Users\USER\Desktop\детсад работа\IMG_20191008_1533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764704"/>
            <a:ext cx="3528392" cy="264629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TextBox 5"/>
          <p:cNvSpPr txBox="1"/>
          <p:nvPr/>
        </p:nvSpPr>
        <p:spPr>
          <a:xfrm>
            <a:off x="5004048" y="404664"/>
            <a:ext cx="39604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Познавательно-исследовательская деятельность «Строение листа. Почему листок зеленый?»</a:t>
            </a:r>
            <a:endParaRPr lang="ru-RU" sz="20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4" name="Picture 6" descr="C:\Users\USER\Desktop\детсад работа\IMG_20191008_1533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844824"/>
            <a:ext cx="3347864" cy="251089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7415" name="Picture 7" descr="C:\Users\USER\Desktop\детсад работа\IMG_20191008_1534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645024"/>
            <a:ext cx="3384376" cy="253828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USER\Desktop\детсад работа\IMG_20191008_1537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1" y="764704"/>
            <a:ext cx="3744415" cy="280831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" name="Picture 1" descr="C:\Users\USER\Desktop\детсад работа\IMG_20191008_1547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209426" y="3279406"/>
            <a:ext cx="2625756" cy="350100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6385" name="Picture 1" descr="C:\Users\USER\Desktop\детсад работа\IMG_20191008_15363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764704"/>
            <a:ext cx="3707904" cy="278092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403648" y="679363"/>
            <a:ext cx="71287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Прогулки и наблюдения.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USER\Desktop\детсад работа\IMG_20190920_0927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3168352" cy="237626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8" name="Picture 4" descr="C:\Users\USER\Desktop\детсад работа\IMG_20190920_0928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412776"/>
            <a:ext cx="3131840" cy="234888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9" name="Picture 5" descr="C:\Users\USER\Desktop\детсад работа\IMG_20190920_1033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789040"/>
            <a:ext cx="3456384" cy="259228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детсад работа\IMG_20191008_0916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088740"/>
            <a:ext cx="3384376" cy="253828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195" name="Picture 3" descr="C:\Users\USER\Desktop\детсад работа\IMG_20191008_0917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7" y="1052736"/>
            <a:ext cx="3395869" cy="254690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196" name="Picture 4" descr="C:\Users\USER\Desktop\детсад работа\IMG_20191008_0917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645024"/>
            <a:ext cx="3635896" cy="272692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TextBox 4"/>
          <p:cNvSpPr txBox="1"/>
          <p:nvPr/>
        </p:nvSpPr>
        <p:spPr>
          <a:xfrm>
            <a:off x="5148064" y="404664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Трудовая деятельность на участке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Users\USER\Desktop\детсад работа\IMG_20190917_0945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908720"/>
            <a:ext cx="3563888" cy="26729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9155" name="Picture 3" descr="C:\Users\USER\Desktop\детсад работа\IMG_20190917_0944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132856"/>
            <a:ext cx="3563888" cy="26729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9156" name="Picture 4" descr="C:\Users\USER\Desktop\детсад работа\IMG_20190917_0945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717032"/>
            <a:ext cx="3563888" cy="26729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TextBox 4"/>
          <p:cNvSpPr txBox="1"/>
          <p:nvPr/>
        </p:nvSpPr>
        <p:spPr>
          <a:xfrm>
            <a:off x="5220072" y="260648"/>
            <a:ext cx="32403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Так задумано в природе:</a:t>
            </a:r>
          </a:p>
          <a:p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Где бутоны — там весна.</a:t>
            </a:r>
          </a:p>
          <a:p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Лето все в цветах приходит,</a:t>
            </a:r>
          </a:p>
          <a:p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Осень — копит семена.</a:t>
            </a:r>
            <a:endParaRPr lang="ru-RU" sz="2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0648"/>
            <a:ext cx="6246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404664"/>
            <a:ext cx="65344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ООД. Лепка  с натуры</a:t>
            </a:r>
          </a:p>
          <a:p>
            <a:pPr algn="r"/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«Ветка рябины».</a:t>
            </a:r>
            <a:endParaRPr lang="ru-RU" sz="24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детсад работа\IMG_20191009_1622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980728"/>
            <a:ext cx="3611894" cy="27089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51" name="Picture 3" descr="C:\Users\USER\Desktop\детсад работа\IMG_20191009_1547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412776"/>
            <a:ext cx="3419872" cy="256490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52" name="Picture 4" descr="C:\Users\USER\Desktop\детсад работа\IMG_20191009_1548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717032"/>
            <a:ext cx="3707904" cy="278092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31236" y="332656"/>
            <a:ext cx="58452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ООД «Осенние деревья »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Рисование . Нетрадиционная техника «Рисование пальцами»</a:t>
            </a:r>
            <a:endParaRPr lang="ru-RU" sz="2400" i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C:\Users\USER\Desktop\детсад работа\IMG_20191009_1629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7278554" cy="417646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848" y="908720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«Лес, точно терем расписной,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Лиловый, золотой, багряный,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Стоит над солнечной поляной,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Завороженный тишиной…»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 descr="ÐÐ°ÑÑÐ¸Ð½ÐºÐ¸ Ð¿Ð¾ Ð·Ð°Ð¿ÑÐ¾ÑÑ Ð¾ÑÐµÐ½Ð½Ð¸Ð¹ Ð»ÐµÑ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420888"/>
            <a:ext cx="6336704" cy="3564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203848" y="196015"/>
            <a:ext cx="5400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«Разноцветный лес»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(штампование листьями) 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ocuments\Bluetooth Folder\IMG_20191010_0807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3611893" cy="27089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7" name="Picture 3" descr="C:\Users\USER\Documents\Bluetooth Folder\IMG_20191010_0809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284984"/>
            <a:ext cx="3707904" cy="278092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99792" y="404665"/>
            <a:ext cx="61206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ООД аппликация из природного материала «Львенок  из листьев».</a:t>
            </a:r>
            <a:endParaRPr lang="ru-RU" sz="2800" i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USER\Desktop\детсад работа\IMG_20190920_0900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772816"/>
            <a:ext cx="5544616" cy="415846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105835"/>
            <a:ext cx="5572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96136" y="188640"/>
            <a:ext cx="288149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ООД оригами  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«Фрукты и овощи»</a:t>
            </a:r>
          </a:p>
        </p:txBody>
      </p:sp>
      <p:pic>
        <p:nvPicPr>
          <p:cNvPr id="5122" name="Picture 2" descr="C:\Users\USER\Desktop\детсад работа\IMG_20191007_1540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3515883" cy="263691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23" name="Picture 3" descr="C:\Users\USER\Desktop\детсад работа\IMG_20191007_1637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980728"/>
            <a:ext cx="3600400" cy="27003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24" name="Picture 4" descr="C:\Users\USER\Desktop\детсад работа\IMG_20191007_15473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005064"/>
            <a:ext cx="3563888" cy="26729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25" name="Picture 5" descr="C:\Users\USER\Desktop\детсад работа\IMG_20191007_16274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717032"/>
            <a:ext cx="3419872" cy="256490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детсад работа\IMG_20191004_0744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836712"/>
            <a:ext cx="3059832" cy="229487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171" name="Picture 3" descr="C:\Users\USER\Desktop\детсад работа\IMG_20191004_0748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916832"/>
            <a:ext cx="3467877" cy="260090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172" name="Picture 4" descr="C:\Users\USER\Desktop\детсад работа\IMG_20191004_074524_BURST0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284984"/>
            <a:ext cx="3456384" cy="259228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TextBox 4"/>
          <p:cNvSpPr txBox="1"/>
          <p:nvPr/>
        </p:nvSpPr>
        <p:spPr>
          <a:xfrm>
            <a:off x="4860032" y="476672"/>
            <a:ext cx="4283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Полезно спортом заниматься!</a:t>
            </a:r>
            <a:b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Беречь здоровье, закаляться!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476672"/>
            <a:ext cx="66247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endParaRPr lang="ru-RU" sz="28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Выставка совместного творчества детей и родителей « Осенняя фантазия».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Осеннее развлечение.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s://www.maam.ru/upload/blogs/detsad-184347-14453660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348880"/>
            <a:ext cx="5400600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908720"/>
            <a:ext cx="71287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Подведение итогов: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знают и называют: осенние месяцы; большое количество овощей, фруктов и осенних даров; осенние  приметы и явления: пословицы, поговорки об осени; дети стали более раскрепощены и самостоятельны; в свободной деятельности широко применяют пение песен, используют для этой деятельности наряды и атрибуты.   У родителей появился интерес к образовательному процессу, развитию творчества, знаний и умений у детей, желание общаться с педагогами, участвовать в жизни группы.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764704"/>
            <a:ext cx="47525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«Осень. Обсыпается весь наш бедный сад,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Листья пожелтелые по ветру летят;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Лишь вдали красуются, там на дне долин,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Кисти ярко-красные вянущих рябин…»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s://pbs.twimg.com/media/B1hbQsECEAENbg-.jpg:larg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996952"/>
            <a:ext cx="4752528" cy="356439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556792"/>
            <a:ext cx="63367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Вот мы и побывали с вами в гостях у красавицы Осени!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«Унылая пора! Очей очарованье!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Приятна мне твоя прощальная краса —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Люблю я пышное природы увяданье,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багрец и в золото одетые леса,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их сенях ветра шум и свежее дыханье,</a:t>
            </a:r>
          </a:p>
          <a:p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 мглой волнистою покрыты небеса,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 редкий солнца луч, и первые морозы,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 отдаленные седой зимы угрозы…»</a:t>
            </a: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475656" y="917472"/>
            <a:ext cx="655272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Тип и вид проекта: </a:t>
            </a:r>
            <a:r>
              <a:rPr kumimoji="0" lang="ru-RU" sz="360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познавательно-творческий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групповой, краткосрочный.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Участники проекта: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воспитатель, дети, родители.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Возраст детей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6-7 лет лет.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Продолжительность: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месяц..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20688"/>
            <a:ext cx="7848872" cy="4914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темы:</a:t>
            </a:r>
            <a:endPara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Трудно представить себе воспитание и развитие детей без привлечения в помощники педагогу природы - этого самого естественного источника красоты. В последнее время остро стоит вопрос экологии окружающей среды, поэтому на занятиях с детьми дошкольного возраста необходимо прививать любовь к природе и бережное отношение к ней. Чтобы любить природу, ее надо знать, а чтобы знать, необходимо изучать и наблюдать за изменениями, происходящими в природе. В процессе познания природы не только формируются и развиваются эстетические чувства и вкусы, но и чувство ответственности за свои поступки. Если ребенок научится наблюдать за природой, то он научится и ценить окружающий его мир. В связи с этим, главная задача педагога – правильно организовать исследовательскую деятельность детей и учить их наблюдать и делать выводы из своих наблюдений 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899592" y="692696"/>
            <a:ext cx="777686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проекта: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эстетическое восприятие окружающего мира и способствовать творческому и речевому развитию детей.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проекта: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Расширить и систематизировать знания детей об осени, учить видеть и выделять отдельные объекты осенней природы.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Совершенствовать изобразительные навыки и умения.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Активизировать речь детей.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Воспитывать чуткость к художественному слову, любовь и бережное отношение к природе.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Сформировать активность и заинтересованность родителей в педагогическом процессе.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620688"/>
            <a:ext cx="67687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Формы реализации проекта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образовательная деятельность; сюжетно – ролевые , дидактические игры; разгадывание загадок, знакомство с пословицами и поговорками об осени , рассматривание иллюстраций, картин, открыток, фотографий; беседы; работа с родителями; развлечение-досуг; выставки детских работ и поделок.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C:\Users\USER\Desktop\фото детей\20181119_095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717032"/>
            <a:ext cx="4812027" cy="28872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ÐÐ°ÑÑÐ¸Ð½ÐºÐ¸ Ð¿Ð¾ Ð·Ð°Ð¿ÑÐ¾ÑÑ Ð·Ð°Ð³Ð°Ð´ÐºÐ¸ Ð¿ÑÐ¾ Ð¾ÑÐµÐ½Ñ ÐºÐ°ÑÑÐ¸Ð½ÐºÐ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196752"/>
            <a:ext cx="5328592" cy="399644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ÐÐ°ÑÑÐ¸Ð½ÐºÐ¸ Ð¿Ð¾ Ð·Ð°Ð¿ÑÐ¾ÑÑ Ð¿Ð¾ÑÐ»Ð¾Ð²Ð¸ÑÑ Ð¸ Ð¿Ð¾Ð³Ð¾Ð²Ð¾ÑÐºÐ¸ Ð¾Ð± Ð¾ÑÐµÐ½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052736"/>
            <a:ext cx="6096000" cy="4572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692696"/>
            <a:ext cx="69127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Предполагаемый результат :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расширение знаний детей об осени, её признаках и дарах; пополнение словарного запаса; формирование исследовательской деятельности детей; вовлечение родителей в исследовательский процесс.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3" descr="C:\Users\USER\Desktop\детсад работа\IMG_20190920_0926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068960"/>
            <a:ext cx="4067944" cy="305095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566</Words>
  <Application>Microsoft Office PowerPoint</Application>
  <PresentationFormat>Экран (4:3)</PresentationFormat>
  <Paragraphs>103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Журавлик_5 ДОУ №24</cp:lastModifiedBy>
  <cp:revision>37</cp:revision>
  <dcterms:created xsi:type="dcterms:W3CDTF">2014-10-04T12:11:58Z</dcterms:created>
  <dcterms:modified xsi:type="dcterms:W3CDTF">2022-11-21T11:29:48Z</dcterms:modified>
</cp:coreProperties>
</file>