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74" r:id="rId5"/>
    <p:sldId id="275" r:id="rId6"/>
    <p:sldId id="276" r:id="rId7"/>
    <p:sldId id="277" r:id="rId8"/>
    <p:sldId id="261" r:id="rId9"/>
    <p:sldId id="263" r:id="rId10"/>
    <p:sldId id="268" r:id="rId11"/>
    <p:sldId id="267" r:id="rId12"/>
    <p:sldId id="270" r:id="rId13"/>
    <p:sldId id="265" r:id="rId14"/>
    <p:sldId id="266" r:id="rId15"/>
    <p:sldId id="278" r:id="rId16"/>
    <p:sldId id="279" r:id="rId17"/>
    <p:sldId id="264" r:id="rId18"/>
    <p:sldId id="26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ABC53-8693-4DCA-BA17-4DCD99F7173B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5A714-879C-43AF-BCA7-BD29AC6C3B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7819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5A714-879C-43AF-BCA7-BD29AC6C3B5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0042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5A714-879C-43AF-BCA7-BD29AC6C3B5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0042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5A714-879C-43AF-BCA7-BD29AC6C3B5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004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E2BE109-E6C1-4EE5-B227-6D3C868F91C3}" type="datetimeFigureOut">
              <a:rPr lang="ru-RU" smtClean="0"/>
              <a:pPr/>
              <a:t>21.11.2022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B4BDEFB-FFA7-4A4C-8651-A30C5DED2A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2\Desktop\hello_html_m287e54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1772816"/>
            <a:ext cx="50405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«Патриотическое воспитание детей дошкольного возраста </a:t>
            </a:r>
            <a:endParaRPr lang="ru-RU" sz="2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средствами физической культуры»</a:t>
            </a:r>
            <a:endParaRPr lang="ru-RU" sz="2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4509120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Подготовила: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инструктор по физической культуре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Щеткова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М.В.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260648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МАОУ ДОД  Детский сад «Сказка» корпус «</a:t>
            </a:r>
            <a:r>
              <a:rPr lang="ru-RU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Дюймовочка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 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6467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6984" y="476672"/>
            <a:ext cx="8273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праздники, эстафеты, посвящённые  Дню Победы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uzer\Desktop\моя\2021-22 у г\ст май 22\IMG_20220506_09351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484784"/>
            <a:ext cx="3425825" cy="256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zer\Desktop\моя\2021-22 у г\ст май 22\IMG_20220506_09173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3212976"/>
            <a:ext cx="36004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283968" y="1484784"/>
            <a:ext cx="45365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latin typeface="Arial" pitchFamily="34" charset="0"/>
                <a:cs typeface="Arial" pitchFamily="34" charset="0"/>
              </a:rPr>
              <a:t>Эти мероприятия позволяют детям понять значимость Победы в Великой Отечественной войне, воспитывают чувство героизма, храбрости, отваги, смелости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18225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7"/>
            <a:ext cx="88569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Народные праздники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и забавы для улучшения эмоционального фона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и поддержания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интереса к занятиям. Огромное воспитательное значение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имеет игры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состязания, которые закаляют здоровье, развивают физические силы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и мышление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приобщают подрастающее поколение к духовным и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культурным ценностям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. Тем самым решаются задачи не только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физкультурно-оздоровительного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цикла, но и задачи формирования толерантности,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чувства уважения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и интереса к национальным традициям народов,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населяющих Россию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.</a:t>
            </a:r>
            <a:endParaRPr lang="ru-RU" sz="1400" b="0" i="0" dirty="0"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uzer\Desktop\моя\2021-22 у г\масленица 22\IMG_20220305_10593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628800"/>
            <a:ext cx="2232248" cy="3024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zer\Desktop\моя\2021-22 у г\колядки 2022\IMG_20220114_0947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1916832"/>
            <a:ext cx="306493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zer\Desktop\моя\2021-22 у г\малыши\IMG_20211019_09030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1700808"/>
            <a:ext cx="249644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zer\Desktop\семинар ноябрь 22\лето\IMG-c830905a1bbf27587f22ecf93842b261-V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4077072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uzer\Desktop\2022-23\4.11.22\MyCollages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71600" y="3645024"/>
            <a:ext cx="3024336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92172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8568952" cy="8617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ФЛЕШМОБ это</a:t>
            </a:r>
            <a:r>
              <a:rPr lang="ru-RU" sz="3200" dirty="0" smtClean="0"/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"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вспышка толпы" или "мгновенная толпа», это танец, который передает смысл и идею - сообщения для зрителей.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uzer\Desktop\2022-23\пдд ст окт 22\IMG_20221028_09255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412776"/>
            <a:ext cx="30963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zer\Desktop\для сайта 2020\Дюймовочка флешмоб.mp4_snapshot_01.04.1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484784"/>
            <a:ext cx="3491111" cy="1962217"/>
          </a:xfrm>
          <a:prstGeom prst="rect">
            <a:avLst/>
          </a:prstGeom>
          <a:noFill/>
        </p:spPr>
      </p:pic>
      <p:pic>
        <p:nvPicPr>
          <p:cNvPr id="2051" name="Picture 3" descr="C:\Users\uzer\Desktop\моя\ЛЕТО 2022\8 июля\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3789040"/>
            <a:ext cx="3096344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9296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Чувство Родины начинается у ребенка с отношения к семье, к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ближайшему окружению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 детскому саду. Духовному единению детей и родителей,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детей и педагогов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способствует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проведение совместных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мероприятий:</a:t>
            </a:r>
          </a:p>
          <a:p>
            <a:pPr algn="r"/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Районный конкурс «Мама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папа, </a:t>
            </a:r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 – спортивная семья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 (в рамках празднования Дня семьи, любви и верности)  - семья Усольцева Саши - участники</a:t>
            </a:r>
            <a:endParaRPr lang="ru-RU" b="0" i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uzer\Desktop\моя\ЛЕТО 2022\папа мама я 8.07.22\IMG_20220708_16180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204864"/>
            <a:ext cx="316835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zer\Desktop\моя\ЛЕТО 2022\папа мама я 8.07.22\IMG_20220708_16442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3429000"/>
            <a:ext cx="2304256" cy="318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zer\Desktop\моя\ЛЕТО 2022\папа мама я 8.07.22\IMG_20220708_16165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2060848"/>
            <a:ext cx="30226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zer\Desktop\моя\ЛЕТО 2022\папа мама я 8.07.22\IMG_20220708_16161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7824" y="4365104"/>
            <a:ext cx="282766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41277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1560" y="260648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Всероссийский фестиваль «Футбол в школе» семья Кондратьева Алеши </a:t>
            </a:r>
          </a:p>
          <a:p>
            <a:pPr algn="r"/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Конкурс «Папа, мама, я – футбольная семья» – 1 место</a:t>
            </a:r>
          </a:p>
          <a:p>
            <a:pPr algn="r"/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Конкурс «Мини-футбол» – 1 место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uzer\Desktop\моя\2021-22 у г\Футбол в школе конкурс\IMG-53bc8dafc248e452dc50ee80f25744dd-V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196752"/>
            <a:ext cx="3092450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zer\Desktop\моя\2021-22 у г\05.05.22\IMG_20220505_17012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1196752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zer\Desktop\моя\2021-22 у г\05.05.22\IMG_20220505_17535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3212976"/>
            <a:ext cx="2339752" cy="3377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zer\Desktop\моя\2021-22 у г\05.05.22\IMG-d85aa378210de7c6938c005127086028-V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07704" y="3861048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29377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1560" y="260648"/>
            <a:ext cx="813690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Районный конкурс Фестиваль спорта среди воспитанников детских дошкольных учреждений» команда «</a:t>
            </a:r>
            <a:r>
              <a:rPr lang="ru-RU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Дюймовочка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 в эстафете </a:t>
            </a:r>
          </a:p>
          <a:p>
            <a:pPr algn="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«Полоса препятствий»  – 1 место</a:t>
            </a:r>
          </a:p>
          <a:p>
            <a:pPr algn="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«Легкоатлетическое троеборье» – Забелина Саша (метание) – 2 место</a:t>
            </a:r>
          </a:p>
          <a:p>
            <a:pPr algn="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(прыжок в длину с места) – 3 место</a:t>
            </a:r>
          </a:p>
          <a:p>
            <a:pPr algn="r"/>
            <a:endParaRPr lang="ru-RU" dirty="0"/>
          </a:p>
        </p:txBody>
      </p:sp>
      <p:pic>
        <p:nvPicPr>
          <p:cNvPr id="12" name="Рисунок 11" descr="C:\Users\uzer\Desktop\моя\ЛЕТО 2022\фестиваль спорта 14.07.22\IMG_20220714_120319_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4077072"/>
            <a:ext cx="32131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uzer\Desktop\моя\ЛЕТО 2022\фестиваль спорта 14.07.22\IMG_20220714_11511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3356992"/>
            <a:ext cx="231115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uzer\Desktop\моя\ЛЕТО 2022\фестиваль спорта 14.07.22\IMG_20220714_10414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1628800"/>
            <a:ext cx="27305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uzer\Desktop\моя\ЛЕТО 2022\фестиваль спорта 14.07.22\IMG_20220714_102456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52120" y="1556792"/>
            <a:ext cx="27363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29377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1560" y="260648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конкурс «Веселые старты», посвященные Дню физкультурника команда «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Дюймовочка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1 место</a:t>
            </a:r>
          </a:p>
        </p:txBody>
      </p:sp>
      <p:pic>
        <p:nvPicPr>
          <p:cNvPr id="3074" name="Picture 2" descr="C:\Users\uzer\Desktop\моя\ЛЕТО 2022\веселые старта 13.08.22\IMG_20220813_1134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124744"/>
            <a:ext cx="3516462" cy="1800200"/>
          </a:xfrm>
          <a:prstGeom prst="rect">
            <a:avLst/>
          </a:prstGeom>
          <a:noFill/>
        </p:spPr>
      </p:pic>
      <p:pic>
        <p:nvPicPr>
          <p:cNvPr id="5" name="Рисунок 4" descr="C:\Users\uzer\Desktop\моя\ЛЕТО 2022\веселые старта 13.08.22\IMG_20220813_11425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908720"/>
            <a:ext cx="30963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zer\Desktop\моя\ЛЕТО 2022\веселые старта 13.08.22\IMG_20220813_11474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3140968"/>
            <a:ext cx="273630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zer\Desktop\моя\ЛЕТО 2022\веселые старта 13.08.22\IMG-c20d84c4bfb8b0bcf66d706cb13b74c7-V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6096" y="3717032"/>
            <a:ext cx="316835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293778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59046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Я считаю, что посредством совместной деятельности формируется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модель выпускника </a:t>
            </a:r>
            <a:r>
              <a:rPr lang="ru-RU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 патриот, физически развитая личность с активной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гражданской позицией</a:t>
            </a:r>
            <a:r>
              <a:rPr lang="ru-RU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обладающая социально ценностными нравственными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качествам и </a:t>
            </a:r>
            <a:r>
              <a:rPr lang="ru-RU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потребностями в здоровом образе жизни </a:t>
            </a:r>
            <a:endParaRPr lang="ru-RU" sz="2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развитым творческим</a:t>
            </a:r>
          </a:p>
          <a:p>
            <a:r>
              <a:rPr lang="ru-RU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потенциалом и способностью </a:t>
            </a:r>
            <a:endParaRPr lang="ru-RU" sz="2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саморазвитию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endParaRPr lang="ru-RU" sz="2400" b="0" i="0" dirty="0"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C:\Users\12\Desktop\depositphotos_191215740-stock-illustration-boy-and-girl-with-fla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708920"/>
            <a:ext cx="3131840" cy="3893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38149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5" y="2284423"/>
            <a:ext cx="83730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4299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332656"/>
            <a:ext cx="741682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Патриотическое воспитание – одна из актуальных и сложнейших проблем, которая должна решаться сегодня всеми нами, кто имеет отношение к детям. Чувство любви к Отчизне формируется у детей постепенно, в процессе накопления и представлений об общественной жизни страны, труде людей, окружающей природе. </a:t>
            </a:r>
          </a:p>
          <a:p>
            <a:pPr algn="ctr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Патриотическое воспитание дошкольников подразумевает воспитание физически здоровой личности. В решении этой проблемы немаловажную роль играет образовательная область «физическая культура». </a:t>
            </a:r>
          </a:p>
          <a:p>
            <a:pPr algn="ctr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Поэтому физическое развитие является неотъемлемой частью воспитательного процесса. Физически развитый человек, крепкий, сильный, здоровый должен быть добрее, терпимее, умеющим прийти на помощь тем, кому она нужна, и направить свои умения и силу только на добрые поступки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872433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63284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99792" y="2132856"/>
            <a:ext cx="3240360" cy="259228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Формы и методы работы для формирования патриотических чувств у дошкольников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zer\Desktop\моя\2021-22 у г\откр занятие янв 22\в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2592288" cy="16561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59632" y="1124744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ЗАНЯТИЯ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uzer\Desktop\моя\ЛЕТО 2022\IMG_20220719_10462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980728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12160" y="980728"/>
            <a:ext cx="2259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ПОДВИЖНЫЕ ИГРЫ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uzer\Desktop\2022-23\старшая\IMG_20220916_09243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4293096"/>
            <a:ext cx="2682875" cy="201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47664" y="5949280"/>
            <a:ext cx="1735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СПОРТИВНЫЕ 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РАЗВЛЕЧЕНИЯ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C:\Users\uzer\Desktop\2022-23\пдд ст окт 22\IMG_20221028_09191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4581128"/>
            <a:ext cx="273630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228184" y="6021288"/>
            <a:ext cx="1363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ЭСТАФЕТЫ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4874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20072" y="692696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ЗАНЯТИЯ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uzer\Desktop\моя\2021-22 у г\зарядка\IMG_20211020_09480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548680"/>
            <a:ext cx="345638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zer\Desktop\моя\2021-22 у г\зарядка\IMG_20211020_09063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2348880"/>
            <a:ext cx="3578448" cy="259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zer\Desktop\малыши нояб 22\IMG-6edd98dfa7dcc8bc1d3d13e6b4bfee5a-V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3429000"/>
            <a:ext cx="295232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4" y="548680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ПОДВИЖНЫЕ ИГРЫ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uzer\Desktop\семинар ноябрь 22\лето\IMG_20220719_1031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20688"/>
            <a:ext cx="316835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zer\Desktop\семинар ноябрь 22\лето\IMG_20220719_11013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4293096"/>
            <a:ext cx="28803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zer\Desktop\моя\2021-22 у г\IMG_20220418_09484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1412776"/>
            <a:ext cx="302433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zer\Desktop\моя\2021-22 у г\игры май 22\IMG_20220523_09133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3573016"/>
            <a:ext cx="29158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zer\AppData\Local\Microsoft\Windows\INetCache\Content.Word\IMG_20221020_092521 — копия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3284984"/>
            <a:ext cx="2797175" cy="2648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4" y="54868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эСТАФЕТЫ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uzer\Desktop\семинар ноябрь 22\лето\IMG-d5dbd362ab1eec928f625f2072afd42a-V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764704"/>
            <a:ext cx="31051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zer\Desktop\семинар ноябрь 22\лето\IMG_20220719_10591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1628800"/>
            <a:ext cx="28083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zer\Desktop\семинар ноябрь 22\ноябрь\IMG_20220505_10075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3933056"/>
            <a:ext cx="316835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zer\Desktop\моя\2021-22 у г\улица\IMG-b0c27db7fdb801b319d089a0bd930a8f-V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3356992"/>
            <a:ext cx="3093244" cy="30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33265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СПОРТИВНЫЕ соревнования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uzer\Desktop\2022-23\пдд ст окт 22\IMG_20221028_09140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295232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355976" y="764704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Соревнования – важный фактор развития личности, волевых качеств, укрепления и закалка характера. Через соревнование ребенок формирует собственное представление о своих  возможностях, учится рисковать, само утверждается, </a:t>
            </a:r>
          </a:p>
          <a:p>
            <a:pPr algn="r"/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приобретает уверенность </a:t>
            </a:r>
          </a:p>
          <a:p>
            <a:pPr algn="r"/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 своих силах. </a:t>
            </a:r>
          </a:p>
          <a:p>
            <a:pPr algn="r"/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Формируется ценностное отношение </a:t>
            </a:r>
          </a:p>
          <a:p>
            <a:pPr algn="r"/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 другим детям и </a:t>
            </a:r>
          </a:p>
          <a:p>
            <a:pPr algn="r"/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 совместной деятельности,</a:t>
            </a:r>
          </a:p>
          <a:p>
            <a:pPr algn="r"/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ответственности </a:t>
            </a:r>
          </a:p>
          <a:p>
            <a:pPr algn="r"/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за общие результаты.</a:t>
            </a:r>
            <a:endParaRPr 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C:\Users\uzer\Desktop\моя\2021-22 у г\ноябрь 21\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1700808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zer\Desktop\2022-23\старшая\IMG_20220916_09243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3429000"/>
            <a:ext cx="28803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zer\Desktop\моя\ЛЕТО 2022\соревнование 17.06.22\IMG_20220617_09552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816" y="4437112"/>
            <a:ext cx="302433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uzer\Desktop\моя\ЛЕТО 2022\IMG_20220705_09253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3645024"/>
            <a:ext cx="259228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3"/>
            <a:ext cx="34563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Отдельным направлением является </a:t>
            </a:r>
            <a:r>
              <a:rPr lang="ru-RU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военно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ru-RU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патриотическое воспитание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Мероприятия, посвящённые Дню защитника Отечества: спортивное соревнование «Мы солдаты – храбрые ребята», </a:t>
            </a:r>
          </a:p>
          <a:p>
            <a:pPr lvl="0"/>
            <a:r>
              <a:rPr lang="ru-RU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видеооткрытка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– поздравление для папы. 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uzer\Desktop\для сайта 2020\видео-открытка.mp4_snapshot_00.33.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3717032"/>
            <a:ext cx="4787255" cy="2690729"/>
          </a:xfrm>
          <a:prstGeom prst="rect">
            <a:avLst/>
          </a:prstGeom>
          <a:noFill/>
        </p:spPr>
      </p:pic>
      <p:pic>
        <p:nvPicPr>
          <p:cNvPr id="9" name="Рисунок 8" descr="C:\Users\uzer\Desktop\моя\2020-21\февраль 21 старшая\IMG_20210217_09243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188640"/>
            <a:ext cx="439248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91467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Стало традицией отмечать замечательный 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праздник</a:t>
            </a:r>
            <a:r>
              <a:rPr lang="ru-RU" dirty="0">
                <a:latin typeface="Arial" pitchFamily="34" charset="0"/>
                <a:cs typeface="Arial" pitchFamily="34" charset="0"/>
              </a:rPr>
              <a:t> – 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День</a:t>
            </a: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космонавтики</a:t>
            </a:r>
            <a:r>
              <a:rPr lang="ru-RU" dirty="0">
                <a:latin typeface="Arial" pitchFamily="34" charset="0"/>
                <a:cs typeface="Arial" pitchFamily="34" charset="0"/>
              </a:rPr>
              <a:t>.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 таком праздничном мероприятии ребятам даются основы гражданского патриотизма. </a:t>
            </a:r>
            <a:r>
              <a:rPr lang="ru-RU" dirty="0"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ни знакомятся с нравственными нормами жизни в обществе, через знания о космосе.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uzer\Desktop\моя\2021-22 у г\день космонавтики 22\IMG_20220411_09150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628800"/>
            <a:ext cx="28803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zer\Desktop\моя\2021-22 у г\день космонавтики 22\IMG_20220411_09173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1700808"/>
            <a:ext cx="295232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zer\Desktop\моя\2021-22 у г\день космонавтики 22\IMG_20220411_11235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4149080"/>
            <a:ext cx="316835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zer\Desktop\моя\2021-22 у г\день космонавтики 22\IMG_20220411_11264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4077072"/>
            <a:ext cx="331236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166630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701</TotalTime>
  <Words>555</Words>
  <Application>Microsoft Office PowerPoint</Application>
  <PresentationFormat>Экран (4:3)</PresentationFormat>
  <Paragraphs>59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</dc:creator>
  <cp:lastModifiedBy>uzer</cp:lastModifiedBy>
  <cp:revision>61</cp:revision>
  <dcterms:created xsi:type="dcterms:W3CDTF">2020-03-22T09:24:12Z</dcterms:created>
  <dcterms:modified xsi:type="dcterms:W3CDTF">2022-11-21T05:53:43Z</dcterms:modified>
</cp:coreProperties>
</file>