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59" r:id="rId5"/>
    <p:sldId id="261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F26408-DB79-45A8-A5D4-A20DF511AF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7F4AEA6-C352-4177-A4E5-9668278ED7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A18A7B3-0740-41D9-A367-C435D87E6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B93E-3747-43BE-8A67-2C444F9A3903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1E1B36-C283-45EF-9D71-222DDA86D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503D386-166D-41CC-A52D-26BB7BD07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08DB4-B068-46BE-8642-F388ECFEDEB6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48BA332-0F43-4430-8B1B-FF64DB00428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2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3E06A9B-0ABD-4EC6-BBD9-DF648753D6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000" y="-547387"/>
            <a:ext cx="8387006" cy="81147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7590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AA032E-2285-42C1-AADB-58FC85B74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4971439-2D1D-4E26-AB1B-79CC16BF2E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7708FF7-8715-461C-B391-CED7E2F1F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B93E-3747-43BE-8A67-2C444F9A3903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8A61D78-D33C-4DBE-A7BE-92E658CD7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91293A-0C53-4F54-945E-C0B4411D1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08DB4-B068-46BE-8642-F388ECFEDE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083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E69C44C-F650-494D-ACE9-23464AD9D5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010E215-5966-44A6-A27B-36A2012524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15C4CC-025B-47E3-84C7-B9A6F3B84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B93E-3747-43BE-8A67-2C444F9A3903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37EFF5-5B8D-406B-881A-6F357B5A4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FC0B8F6-549F-4BCE-BAAF-2D013D132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08DB4-B068-46BE-8642-F388ECFEDE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789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50B353-13A1-4FD5-961B-C60B9F3EB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CA6A3BB-B3B9-4145-AFB7-410CABBDCA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5F01564-CA67-45DD-8225-D29FA397C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B93E-3747-43BE-8A67-2C444F9A3903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6AA4E2E-3ED9-4DDF-8E2F-FF4286151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4C3DE31-E31B-460D-B328-D4C13752D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08DB4-B068-46BE-8642-F388ECFEDE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536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49BA99-277E-46C1-A6E0-27EF3F028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4359D58-F3B5-4AD7-8E58-149A13D8C6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B06FDEC-7075-4D75-A3DD-79EB3F5E8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B93E-3747-43BE-8A67-2C444F9A3903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303487-ECE5-4ED2-AE00-261927FFC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45B600-6C07-4351-A515-100603083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08DB4-B068-46BE-8642-F388ECFEDE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316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A7C2DD-FB83-4A00-97C1-4C0D7CA04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856229-DF07-4C80-AC7A-EE3FF10CE3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51B31A4-1C42-434F-B2B8-83E53197B4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561132A-6BD1-4D08-9B74-E05742641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B93E-3747-43BE-8A67-2C444F9A3903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04EEE57-8323-4F83-BFD8-0B32DCF40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71F35BA-1E64-4CFF-868D-65525EF69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08DB4-B068-46BE-8642-F388ECFEDE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779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FA5A92-E9E7-4328-AB8A-1B5CCC7A0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8B73538-C973-415B-954B-C40C649EA2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D2AE862-F6C2-45D5-9465-BB3CFD26C0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2753868-DBCD-46D8-990D-1670AF9135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752F433-EED0-4642-BFC7-88365EE5AF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FF08D85-F92C-4AA3-AF0A-CC25D06AE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B93E-3747-43BE-8A67-2C444F9A3903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AC65813-08E8-43D6-AB1F-82BEE3127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8D08358-4A99-4A9F-BC9E-FEC1C92A7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08DB4-B068-46BE-8642-F388ECFEDE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3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AD9208-E26F-4E07-8782-998FD30F2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486C26D-C0EF-40CC-8AA0-263B22A1A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B93E-3747-43BE-8A67-2C444F9A3903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EDB57A0-9D95-4AEB-ACFF-3A8B04902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E4AE710-B796-4AC4-9DDD-A19FC5FBE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08DB4-B068-46BE-8642-F388ECFEDE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447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88EB4F0-DDF1-4269-B8C8-EE8770BC68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B93E-3747-43BE-8A67-2C444F9A3903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29A7ED7-2EA4-4B72-B37B-9D92ED785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72FF5C8-8B7E-47DE-B2ED-681F1AAE7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08DB4-B068-46BE-8642-F388ECFEDE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455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43AF46-D788-40C5-BB5E-E07E30F80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1B674AF-9F98-496A-A45A-314CE6665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82E70AA-3B0B-47C5-9E75-6536772823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F0841D2-3DE1-4814-9E13-BF0279ADB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B93E-3747-43BE-8A67-2C444F9A3903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1516BAA-BDE1-4E2F-806B-E94C74E22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9C93084-4224-406D-8581-7D5490B29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08DB4-B068-46BE-8642-F388ECFEDE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412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01FA71-1910-4A33-B5E4-0B3DE131C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9E75C61-66A6-451B-9E5C-F90954C6F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FC5B095-5A09-402A-8AF8-4ACAAED113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4B5E25C-2A7D-4E6E-8F01-F401BE9A8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B93E-3747-43BE-8A67-2C444F9A3903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24813AB-D3F3-4198-A477-3F6142D2E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A9464D1-416A-49A6-8AA9-11B419C51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08DB4-B068-46BE-8642-F388ECFEDE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997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93641B-A565-49B5-97A3-AA03738C8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5450ED3-AAFE-4BA2-B2E4-F4556E2B7E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3A22EE5-97B5-4E01-A7AF-E8386A7BCA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7B93E-3747-43BE-8A67-2C444F9A3903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C9A6D90-4808-4541-AF97-5D0946C933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F178D6-57BD-44F9-8622-78DCE7166E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08DB4-B068-46BE-8642-F388ECFEDEB6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5F75695-B59A-4FE2-AE5F-0ABD5F97D3A2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2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BBD4985-8E2F-4D74-9056-7E4196128AE5}"/>
              </a:ext>
            </a:extLst>
          </p:cNvPr>
          <p:cNvSpPr/>
          <p:nvPr/>
        </p:nvSpPr>
        <p:spPr>
          <a:xfrm>
            <a:off x="319029" y="306264"/>
            <a:ext cx="11553941" cy="62454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bg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1405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8040" y="2585720"/>
            <a:ext cx="5455920" cy="2387600"/>
          </a:xfrm>
        </p:spPr>
        <p:txBody>
          <a:bodyPr>
            <a:noAutofit/>
          </a:bodyPr>
          <a:lstStyle/>
          <a:p>
            <a:r>
              <a:rPr lang="ru-RU" sz="4800" dirty="0"/>
              <a:t>Подготовка к </a:t>
            </a:r>
            <a:r>
              <a:rPr lang="ru-RU" sz="4800" dirty="0" smtClean="0"/>
              <a:t>сочинению </a:t>
            </a:r>
            <a:r>
              <a:rPr lang="ru-RU" sz="4800" dirty="0"/>
              <a:t>по поэме М.Ю. Лермонтова «Песня про царя …»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7396798"/>
            <a:ext cx="9144000" cy="165576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626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Проверка домашней работы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/>
              <a:t>1. Почему Лермонтов выбирает форму исторической песни, близкой к былине? Кто слагал песни о героях?</a:t>
            </a:r>
          </a:p>
          <a:p>
            <a:endParaRPr lang="ru-RU" sz="3200" dirty="0"/>
          </a:p>
          <a:p>
            <a:r>
              <a:rPr lang="ru-RU" sz="3200" dirty="0"/>
              <a:t>2. Почему герои «Песни…» расположены в заглавии в таком порядке: «про царя Ивана Васильевича, молодого опричника и удалого купца Калашникова»?</a:t>
            </a:r>
          </a:p>
          <a:p>
            <a:endParaRPr lang="ru-RU" sz="3200" dirty="0"/>
          </a:p>
          <a:p>
            <a:r>
              <a:rPr lang="ru-RU" sz="3200" dirty="0"/>
              <a:t>3. Кто в «Песне…» является настоящим героем и почему?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2561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9120" y="365125"/>
            <a:ext cx="10515600" cy="1325563"/>
          </a:xfrm>
        </p:spPr>
        <p:txBody>
          <a:bodyPr/>
          <a:lstStyle/>
          <a:p>
            <a:r>
              <a:rPr lang="ru-RU" b="1" dirty="0" smtClean="0"/>
              <a:t>Беседа: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79120" y="1690688"/>
            <a:ext cx="10515600" cy="5155883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Не правильнее ли было бы Калашникову поведать царю правду, чтобы Иван Грозный наказал </a:t>
            </a:r>
            <a:r>
              <a:rPr lang="ru-RU" sz="3600" dirty="0" err="1" smtClean="0"/>
              <a:t>Кирибеевича</a:t>
            </a:r>
            <a:r>
              <a:rPr lang="ru-RU" sz="3600" dirty="0" smtClean="0"/>
              <a:t>?</a:t>
            </a:r>
          </a:p>
          <a:p>
            <a:r>
              <a:rPr lang="ru-RU" sz="3600" dirty="0" smtClean="0"/>
              <a:t>Как вы расцениваете поступок Ивана Грозного, ни за что наказавшего Калашникова?</a:t>
            </a:r>
          </a:p>
          <a:p>
            <a:r>
              <a:rPr lang="ru-RU" sz="3600" dirty="0" smtClean="0"/>
              <a:t>Почему Калашников сам просит для себя смерти у царя?</a:t>
            </a:r>
          </a:p>
          <a:p>
            <a:r>
              <a:rPr lang="ru-RU" sz="3600" dirty="0" smtClean="0"/>
              <a:t>Что обещал Иван Грозный сделать после смерти Калашникова?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743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1480" y="365124"/>
            <a:ext cx="10515600" cy="1325563"/>
          </a:xfrm>
        </p:spPr>
        <p:txBody>
          <a:bodyPr/>
          <a:lstStyle/>
          <a:p>
            <a:r>
              <a:rPr lang="ru-RU" b="1" dirty="0" smtClean="0"/>
              <a:t>Какой же он, наш Герой?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774367"/>
            <a:ext cx="5977880" cy="4434840"/>
          </a:xfrm>
        </p:spPr>
        <p:txBody>
          <a:bodyPr>
            <a:normAutofit lnSpcReduction="10000"/>
          </a:bodyPr>
          <a:lstStyle/>
          <a:p>
            <a:r>
              <a:rPr lang="ru-RU" sz="4400" dirty="0"/>
              <a:t>Мужественный человек</a:t>
            </a:r>
          </a:p>
          <a:p>
            <a:r>
              <a:rPr lang="ru-RU" sz="4400" dirty="0"/>
              <a:t>Человек, защищающий свою семью</a:t>
            </a:r>
          </a:p>
          <a:p>
            <a:r>
              <a:rPr lang="ru-RU" sz="4400" dirty="0"/>
              <a:t>Прямой, искренний</a:t>
            </a:r>
          </a:p>
          <a:p>
            <a:r>
              <a:rPr lang="ru-RU" sz="4400" dirty="0"/>
              <a:t>Человек чести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195" name="Picture 3" descr="C:\Documents and Settings\UserXP\Мои документы\images (9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78040" y="1027906"/>
            <a:ext cx="4513910" cy="54624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12818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3400" y="167005"/>
            <a:ext cx="10515600" cy="1325563"/>
          </a:xfrm>
        </p:spPr>
        <p:txBody>
          <a:bodyPr/>
          <a:lstStyle/>
          <a:p>
            <a:r>
              <a:rPr lang="ru-RU" b="1" dirty="0" smtClean="0"/>
              <a:t>Беседа: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822960" y="1492568"/>
            <a:ext cx="10515600" cy="5154295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 основе поэмы лежит конфликт. Как конфликт помогает раскрыть характер </a:t>
            </a:r>
            <a:r>
              <a:rPr lang="ru-RU" sz="3600" dirty="0" err="1" smtClean="0"/>
              <a:t>лермонтовских</a:t>
            </a:r>
            <a:r>
              <a:rPr lang="ru-RU" sz="3600" dirty="0" smtClean="0"/>
              <a:t> героев?</a:t>
            </a:r>
          </a:p>
          <a:p>
            <a:r>
              <a:rPr lang="ru-RU" sz="3600" b="1" dirty="0" smtClean="0"/>
              <a:t>Кто в «Песне…» является настоящим героем и почему?</a:t>
            </a:r>
          </a:p>
          <a:p>
            <a:r>
              <a:rPr lang="ru-RU" sz="3600" dirty="0" smtClean="0"/>
              <a:t>Кто из героев </a:t>
            </a:r>
            <a:r>
              <a:rPr lang="ru-RU" sz="3600" dirty="0" err="1" smtClean="0"/>
              <a:t>лермонтовской</a:t>
            </a:r>
            <a:r>
              <a:rPr lang="ru-RU" sz="3600" dirty="0" smtClean="0"/>
              <a:t> поэмы является нравственным идеалом писателя? Почему?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3914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5800" y="-183833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/>
              <a:t>План сочинения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72758" y="728980"/>
            <a:ext cx="11231562" cy="5854700"/>
          </a:xfrm>
        </p:spPr>
        <p:txBody>
          <a:bodyPr>
            <a:normAutofit fontScale="92500" lnSpcReduction="20000"/>
          </a:bodyPr>
          <a:lstStyle/>
          <a:p>
            <a:r>
              <a:rPr lang="ru-RU" sz="3000" b="1" dirty="0" smtClean="0"/>
              <a:t>Вступление. </a:t>
            </a:r>
            <a:r>
              <a:rPr lang="ru-RU" sz="3000" dirty="0" smtClean="0"/>
              <a:t>Связь поэмы М.Ю</a:t>
            </a:r>
            <a:r>
              <a:rPr lang="ru-RU" sz="3000" dirty="0"/>
              <a:t>. Лермонтова с устным народным творчеством.</a:t>
            </a:r>
          </a:p>
          <a:p>
            <a:r>
              <a:rPr lang="ru-RU" sz="3000" b="1" dirty="0"/>
              <a:t>Основная часть. </a:t>
            </a:r>
            <a:r>
              <a:rPr lang="ru-RU" sz="3000" u="sng" dirty="0"/>
              <a:t>Сравнительная характеристика Калашникова и </a:t>
            </a:r>
            <a:r>
              <a:rPr lang="ru-RU" sz="3000" u="sng" dirty="0" err="1"/>
              <a:t>Кирибеевича</a:t>
            </a:r>
            <a:r>
              <a:rPr lang="ru-RU" sz="3000" u="sng" dirty="0"/>
              <a:t>.</a:t>
            </a:r>
          </a:p>
          <a:p>
            <a:r>
              <a:rPr lang="ru-RU" sz="3000" b="1" dirty="0"/>
              <a:t>1</a:t>
            </a:r>
            <a:r>
              <a:rPr lang="ru-RU" sz="3000" b="1" dirty="0" smtClean="0"/>
              <a:t>) Сходство </a:t>
            </a:r>
            <a:r>
              <a:rPr lang="ru-RU" sz="3000" b="1" dirty="0"/>
              <a:t>героев:</a:t>
            </a:r>
          </a:p>
          <a:p>
            <a:r>
              <a:rPr lang="ru-RU" sz="3000" dirty="0"/>
              <a:t>молодость и красота</a:t>
            </a:r>
            <a:r>
              <a:rPr lang="ru-RU" sz="3000" dirty="0" smtClean="0"/>
              <a:t>;</a:t>
            </a:r>
          </a:p>
          <a:p>
            <a:r>
              <a:rPr lang="ru-RU" sz="3000" dirty="0"/>
              <a:t>способность к глубокому чувству;</a:t>
            </a:r>
          </a:p>
          <a:p>
            <a:r>
              <a:rPr lang="ru-RU" sz="3000" dirty="0"/>
              <a:t>сила и смелость</a:t>
            </a:r>
            <a:r>
              <a:rPr lang="ru-RU" sz="3000" dirty="0" smtClean="0"/>
              <a:t>.</a:t>
            </a:r>
          </a:p>
          <a:p>
            <a:r>
              <a:rPr lang="ru-RU" sz="3000" b="1" dirty="0" smtClean="0"/>
              <a:t>2) </a:t>
            </a:r>
            <a:r>
              <a:rPr lang="ru-RU" sz="3000" b="1" dirty="0"/>
              <a:t>Различия героев:</a:t>
            </a:r>
          </a:p>
          <a:p>
            <a:r>
              <a:rPr lang="ru-RU" sz="3000" dirty="0"/>
              <a:t>разное социальное положение</a:t>
            </a:r>
            <a:r>
              <a:rPr lang="ru-RU" sz="3000" dirty="0" smtClean="0"/>
              <a:t>;</a:t>
            </a:r>
          </a:p>
          <a:p>
            <a:r>
              <a:rPr lang="ru-RU" sz="3000" dirty="0"/>
              <a:t>честность, справедливость Калашникова и бесчестие, привычка к произволу </a:t>
            </a:r>
            <a:r>
              <a:rPr lang="ru-RU" sz="3000" dirty="0" err="1"/>
              <a:t>Кирибеевича</a:t>
            </a:r>
            <a:r>
              <a:rPr lang="ru-RU" sz="3000" dirty="0" smtClean="0"/>
              <a:t>;</a:t>
            </a:r>
          </a:p>
          <a:p>
            <a:r>
              <a:rPr lang="ru-RU" sz="3000" dirty="0"/>
              <a:t>разные мотивы для кулачного боя.</a:t>
            </a:r>
          </a:p>
          <a:p>
            <a:r>
              <a:rPr lang="ru-RU" sz="3000" b="1" dirty="0"/>
              <a:t>Заключение. </a:t>
            </a:r>
            <a:r>
              <a:rPr lang="ru-RU" sz="3000" dirty="0"/>
              <a:t>Отношение  народа и автора к героям</a:t>
            </a:r>
            <a:r>
              <a:rPr lang="ru-RU" dirty="0" smtClean="0"/>
              <a:t>. Кто в песне настоящий герой и почему?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2815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Письмо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Письмо</Template>
  <TotalTime>15</TotalTime>
  <Words>268</Words>
  <Application>Microsoft Office PowerPoint</Application>
  <PresentationFormat>Широкоэкранный</PresentationFormat>
  <Paragraphs>36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Письмо</vt:lpstr>
      <vt:lpstr>Подготовка к сочинению по поэме М.Ю. Лермонтова «Песня про царя …»</vt:lpstr>
      <vt:lpstr>Проверка домашней работы</vt:lpstr>
      <vt:lpstr>Беседа:</vt:lpstr>
      <vt:lpstr>Какой же он, наш Герой?</vt:lpstr>
      <vt:lpstr>Беседа:</vt:lpstr>
      <vt:lpstr>План сочинения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Магдеевы</dc:creator>
  <cp:lastModifiedBy>Магдеевы</cp:lastModifiedBy>
  <cp:revision>2</cp:revision>
  <dcterms:created xsi:type="dcterms:W3CDTF">2022-11-20T20:16:30Z</dcterms:created>
  <dcterms:modified xsi:type="dcterms:W3CDTF">2022-11-20T20:31:51Z</dcterms:modified>
</cp:coreProperties>
</file>