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84887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диалога-расспроса по теме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«Традиции, праздники, фестивали»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Истомина Наталья Николаевна – учитель английского языка МБОУ СОШ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с.Моисеевка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УМК: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Rainbow English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О.В. Афанасьева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И.В. Михеева, К.М. Баранова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809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87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268760"/>
            <a:ext cx="61206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ресурсы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strana-sovetov.com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goodfon.ru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mamaplus.md</a:t>
            </a:r>
          </a:p>
          <a:p>
            <a:pPr marL="342900" indent="-342900" algn="just">
              <a:buFont typeface="+mj-lt"/>
              <a:buAutoNum type="arabicPeriod"/>
            </a:pPr>
            <a:endParaRPr lang="en-US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4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780507"/>
              </p:ext>
            </p:extLst>
          </p:nvPr>
        </p:nvGraphicFramePr>
        <p:xfrm>
          <a:off x="899592" y="836712"/>
          <a:ext cx="7632848" cy="50839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33175"/>
                <a:gridCol w="3899673"/>
              </a:tblGrid>
              <a:tr h="508393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greeting card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birthday card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celebration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holidays</a:t>
                      </a:r>
                      <a:endParaRPr lang="ru-RU" sz="28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kumimoji="0" lang="en-US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pumpkins</a:t>
                      </a:r>
                      <a:endParaRPr kumimoji="0" lang="ru-RU" sz="2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kumimoji="0" lang="en-US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chocolate rabbits</a:t>
                      </a:r>
                      <a:endParaRPr kumimoji="0" lang="ru-RU" sz="2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kumimoji="0" lang="en-US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hot cross buns </a:t>
                      </a:r>
                      <a:endParaRPr kumimoji="0" lang="ru-RU" sz="2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kumimoji="0" lang="en-US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Stockings</a:t>
                      </a:r>
                      <a:endParaRPr kumimoji="0" lang="ru-RU" sz="2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kumimoji="0" lang="en-US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angel </a:t>
                      </a:r>
                      <a:endParaRPr kumimoji="0" lang="ru-RU" sz="2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kumimoji="0" lang="en-US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presents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</a:t>
                      </a:r>
                      <a:r>
                        <a:rPr lang="ru-RU" sz="28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fireworks</a:t>
                      </a:r>
                      <a:endParaRPr kumimoji="0" lang="ru-RU" sz="2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 </a:t>
                      </a:r>
                      <a:r>
                        <a:rPr kumimoji="0" lang="en-US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ghosts</a:t>
                      </a:r>
                      <a:endParaRPr kumimoji="0" lang="ru-RU" sz="2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ru-RU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13.</a:t>
                      </a:r>
                      <a:r>
                        <a:rPr kumimoji="0" lang="en-US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witches</a:t>
                      </a:r>
                      <a:endParaRPr kumimoji="0" lang="ru-RU" sz="2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ru-RU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14.</a:t>
                      </a:r>
                      <a:r>
                        <a:rPr kumimoji="0" lang="en-US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lantern</a:t>
                      </a:r>
                      <a:endParaRPr kumimoji="0" lang="ru-RU" sz="2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ru-RU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15.</a:t>
                      </a:r>
                      <a:r>
                        <a:rPr kumimoji="0" lang="en-US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Why</a:t>
                      </a: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en-US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16.</a:t>
                      </a:r>
                      <a:r>
                        <a:rPr kumimoji="0" lang="en-US" sz="2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When</a:t>
                      </a: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en-US" sz="2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17. What</a:t>
                      </a: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en-US" sz="2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18. Where</a:t>
                      </a: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en-US" sz="2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19. How</a:t>
                      </a: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en-US" sz="2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20. Who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154" y="4293096"/>
            <a:ext cx="2438400" cy="236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9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946565"/>
              </p:ext>
            </p:extLst>
          </p:nvPr>
        </p:nvGraphicFramePr>
        <p:xfrm>
          <a:off x="1115616" y="836713"/>
          <a:ext cx="7056783" cy="2448271"/>
        </p:xfrm>
        <a:graphic>
          <a:graphicData uri="http://schemas.openxmlformats.org/drawingml/2006/table">
            <a:tbl>
              <a:tblPr firstRow="1" firstCol="1" bandRow="1"/>
              <a:tblGrid>
                <a:gridCol w="3528023"/>
                <a:gridCol w="3528760"/>
              </a:tblGrid>
              <a:tr h="244827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Halloween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New Year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Christmas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Easter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St. Valentine’s day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31 of October</a:t>
                      </a:r>
                      <a:endParaRPr lang="ru-RU" sz="24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of January</a:t>
                      </a:r>
                      <a:endParaRPr lang="ru-RU" sz="24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of December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March or April</a:t>
                      </a:r>
                      <a:endParaRPr lang="ru-RU" sz="24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 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of 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February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29000"/>
            <a:ext cx="2952328" cy="287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33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914723"/>
              </p:ext>
            </p:extLst>
          </p:nvPr>
        </p:nvGraphicFramePr>
        <p:xfrm>
          <a:off x="539552" y="908720"/>
          <a:ext cx="8424936" cy="4680520"/>
        </p:xfrm>
        <a:graphic>
          <a:graphicData uri="http://schemas.openxmlformats.org/drawingml/2006/table">
            <a:tbl>
              <a:tblPr firstRow="1" firstCol="1" bandRow="1"/>
              <a:tblGrid>
                <a:gridCol w="8424936"/>
              </a:tblGrid>
              <a:tr h="468052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Symbols of Halloween 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umpkins, witches, lantern, ghosts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Symbols 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of New Year 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presents,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fireworks</a:t>
                      </a:r>
                      <a:endParaRPr lang="ru-RU" sz="2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Symbols of Easter 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chocolate rabbits, hot cross buns,</a:t>
                      </a:r>
                      <a:endParaRPr lang="ru-RU" sz="2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Symbols of St. Valentine’s day 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4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heart</a:t>
                      </a:r>
                      <a:endParaRPr lang="ru-RU" sz="2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Symbol of Christmas 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Santa Clouse, Christmas tree, stockings, angel</a:t>
                      </a:r>
                      <a:endParaRPr lang="ru-RU" sz="2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501008"/>
            <a:ext cx="2286000" cy="310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3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385"/>
            <a:ext cx="9144000" cy="609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1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034"/>
            <a:ext cx="9144000" cy="514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9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095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496944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775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148644" cy="641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1759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277</TotalTime>
  <Words>147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2017-12-13T09:24:43Z</dcterms:created>
  <dcterms:modified xsi:type="dcterms:W3CDTF">2019-12-17T15:31:52Z</dcterms:modified>
</cp:coreProperties>
</file>