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2D98A3-78C4-4C5F-A825-77C25638CEAB}" v="459" dt="2021-05-10T10:25:19.9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пн.  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16B067B1-F4E5-4FDF-813D-C9E872E80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5265931C-3B28-4377-9020-96B07C4B21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64" b="17170"/>
          <a:stretch/>
        </p:blipFill>
        <p:spPr>
          <a:xfrm>
            <a:off x="307775" y="261437"/>
            <a:ext cx="11576450" cy="6335126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C429CF-C4DA-4A9C-87AD-62BD09EA81E1}"/>
              </a:ext>
            </a:extLst>
          </p:cNvPr>
          <p:cNvSpPr/>
          <p:nvPr/>
        </p:nvSpPr>
        <p:spPr>
          <a:xfrm>
            <a:off x="7497573" y="1609182"/>
            <a:ext cx="3409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Профессия</a:t>
            </a:r>
          </a:p>
        </p:txBody>
      </p:sp>
    </p:spTree>
    <p:extLst>
      <p:ext uri="{BB962C8B-B14F-4D97-AF65-F5344CB8AC3E}">
        <p14:creationId xmlns:p14="http://schemas.microsoft.com/office/powerpoint/2010/main" val="32456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612111A-E49C-4ED7-8D42-833C973C9F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95" b="16439"/>
          <a:stretch/>
        </p:blipFill>
        <p:spPr>
          <a:xfrm>
            <a:off x="1005898" y="643467"/>
            <a:ext cx="10180204" cy="5571065"/>
          </a:xfrm>
          <a:prstGeom prst="rect">
            <a:avLst/>
          </a:prstGeom>
          <a:ln>
            <a:noFill/>
          </a:ln>
        </p:spPr>
      </p:pic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1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Рисунок 2" descr="Изображение выглядит как текст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C5B1E4E6-E056-4B0F-A451-C0C70C6376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20" b="3345"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524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CA06CD6-90CA-4C45-856C-6771339E1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0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742E27-07EC-4101-AFB5-AB014C632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507"/>
            <a:ext cx="3494362" cy="4930986"/>
          </a:xfrm>
        </p:spPr>
        <p:txBody>
          <a:bodyPr>
            <a:normAutofit/>
          </a:bodyPr>
          <a:lstStyle/>
          <a:p>
            <a:pPr algn="r"/>
            <a:r>
              <a:rPr lang="ru-RU">
                <a:solidFill>
                  <a:schemeClr val="accent1"/>
                </a:solidFill>
                <a:cs typeface="Calibri Light"/>
              </a:rPr>
              <a:t> 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21601D-2758-4B15-A31C-FDA184C51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E25FBB-2B64-4753-B2E4-FEA1A46385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41237" y="963507"/>
            <a:ext cx="4985733" cy="2304627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buNone/>
            </a:pPr>
            <a:r>
              <a:rPr lang="ru-RU" sz="2400" b="1" dirty="0">
                <a:cs typeface="Calibri"/>
              </a:rPr>
              <a:t>Он проснётся на заре,</a:t>
            </a:r>
            <a:endParaRPr lang="ru-RU" sz="2400" b="1">
              <a:cs typeface="Calibri"/>
            </a:endParaRPr>
          </a:p>
          <a:p>
            <a:pPr marL="0" indent="0">
              <a:buNone/>
            </a:pPr>
            <a:r>
              <a:rPr lang="ru-RU" sz="2400" b="1" dirty="0">
                <a:cs typeface="Calibri"/>
              </a:rPr>
              <a:t>Снег расчистит во дворе.</a:t>
            </a:r>
          </a:p>
          <a:p>
            <a:pPr marL="0" indent="0">
              <a:buNone/>
            </a:pPr>
            <a:r>
              <a:rPr lang="ru-RU" sz="2400" b="1" dirty="0">
                <a:cs typeface="Calibri"/>
              </a:rPr>
              <a:t>Все дорожки подметет</a:t>
            </a:r>
          </a:p>
          <a:p>
            <a:pPr marL="0" indent="0">
              <a:buNone/>
            </a:pPr>
            <a:r>
              <a:rPr lang="ru-RU" sz="2400" b="1" dirty="0">
                <a:cs typeface="Calibri"/>
              </a:rPr>
              <a:t>И песком посыпет лёд.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7E1797-A47C-431A-BCF3-BF142DB46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1237" y="3589866"/>
            <a:ext cx="4985733" cy="25921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ru-RU" sz="2400" b="1" dirty="0">
              <a:cs typeface="Calibri"/>
            </a:endParaRPr>
          </a:p>
          <a:p>
            <a:pPr marL="0" indent="0">
              <a:buNone/>
            </a:pPr>
            <a:r>
              <a:rPr lang="ru-RU" sz="2400" b="1" dirty="0">
                <a:ea typeface="+mn-lt"/>
                <a:cs typeface="+mn-lt"/>
              </a:rPr>
              <a:t>Кто наводит чистоту?</a:t>
            </a:r>
            <a:endParaRPr lang="en-US" sz="2400" b="1"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400" b="1" dirty="0">
                <a:ea typeface="+mn-lt"/>
                <a:cs typeface="+mn-lt"/>
              </a:rPr>
              <a:t>Чистит снег, метёт листву?</a:t>
            </a:r>
            <a:endParaRPr lang="en-US" sz="2400" b="1"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400" b="1" dirty="0">
                <a:ea typeface="+mn-lt"/>
                <a:cs typeface="+mn-lt"/>
              </a:rPr>
              <a:t>Яркий у него жилет</a:t>
            </a:r>
            <a:endParaRPr lang="en-US" sz="2400" b="1"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400" b="1" dirty="0">
                <a:ea typeface="+mn-lt"/>
                <a:cs typeface="+mn-lt"/>
              </a:rPr>
              <a:t>Это-дворник, спору нет!</a:t>
            </a:r>
            <a:endParaRPr lang="ru-RU" sz="2400" b="1" dirty="0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C9975A89-62CD-4962-9AC9-1402F6B14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834" y="694118"/>
            <a:ext cx="4569124" cy="558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80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D67A7CE-66C9-4858-BE4B-D87293043C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29" r="1" b="21071"/>
          <a:stretch/>
        </p:blipFill>
        <p:spPr>
          <a:xfrm>
            <a:off x="196850" y="173518"/>
            <a:ext cx="11798300" cy="651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1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9A16ADA1-045B-457F-A20B-C5602E09B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457200"/>
            <a:ext cx="79248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9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40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 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Лидия Ивина</cp:lastModifiedBy>
  <cp:revision>116</cp:revision>
  <dcterms:created xsi:type="dcterms:W3CDTF">2021-05-10T09:07:31Z</dcterms:created>
  <dcterms:modified xsi:type="dcterms:W3CDTF">2022-11-21T18:04:29Z</dcterms:modified>
</cp:coreProperties>
</file>