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01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44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00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3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9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7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0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79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11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5988F-AA02-4969-AE31-54AC24F61E9A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A0974-6FB1-418A-9A1D-084C93F6B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93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Корней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Иванович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Чуковский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Викторина по сказкам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28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5541509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08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И мне не надо</a:t>
            </a:r>
            <a:br>
              <a:rPr lang="ru-RU" b="1" dirty="0"/>
            </a:br>
            <a:r>
              <a:rPr lang="ru-RU" b="1" dirty="0"/>
              <a:t>Ни мармелада, ни шоколада</a:t>
            </a:r>
            <a:br>
              <a:rPr lang="ru-RU" b="1" dirty="0"/>
            </a:br>
            <a:r>
              <a:rPr lang="ru-RU" b="1" dirty="0"/>
              <a:t>А только маленьких,</a:t>
            </a:r>
            <a:br>
              <a:rPr lang="ru-RU" b="1" dirty="0"/>
            </a:br>
            <a:r>
              <a:rPr lang="ru-RU" b="1" dirty="0"/>
              <a:t>Ну очень маленьких… (</a:t>
            </a:r>
            <a:r>
              <a:rPr lang="ru-RU" b="1" i="1" dirty="0"/>
              <a:t>детей</a:t>
            </a:r>
            <a:r>
              <a:rPr lang="ru-RU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1529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2656"/>
            <a:ext cx="731520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43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Вдруг из подворотни -</a:t>
            </a:r>
            <a:br>
              <a:rPr lang="ru-RU" b="1" dirty="0"/>
            </a:br>
            <a:r>
              <a:rPr lang="ru-RU" b="1" dirty="0"/>
              <a:t>Страшный великан,</a:t>
            </a:r>
            <a:br>
              <a:rPr lang="ru-RU" b="1" dirty="0"/>
            </a:br>
            <a:r>
              <a:rPr lang="ru-RU" b="1" dirty="0"/>
              <a:t>Рыжий и усатый … (</a:t>
            </a:r>
            <a:r>
              <a:rPr lang="ru-RU" b="1" i="1" dirty="0"/>
              <a:t>таракан</a:t>
            </a:r>
            <a:r>
              <a:rPr lang="ru-RU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5412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0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624"/>
            <a:ext cx="8496944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0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507288" cy="502657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Лечит маленьких детей,</a:t>
            </a:r>
            <a:br>
              <a:rPr lang="ru-RU" b="1" dirty="0"/>
            </a:br>
            <a:r>
              <a:rPr lang="ru-RU" b="1" dirty="0"/>
              <a:t>Лечит птичек и зверей,</a:t>
            </a:r>
            <a:br>
              <a:rPr lang="ru-RU" b="1" dirty="0"/>
            </a:br>
            <a:r>
              <a:rPr lang="ru-RU" b="1" dirty="0"/>
              <a:t>Сквозь очки свои глядит</a:t>
            </a:r>
            <a:br>
              <a:rPr lang="ru-RU" b="1" dirty="0"/>
            </a:br>
            <a:r>
              <a:rPr lang="ru-RU" b="1" dirty="0"/>
              <a:t>Добрый доктор… </a:t>
            </a:r>
          </a:p>
        </p:txBody>
      </p:sp>
    </p:spTree>
    <p:extLst>
      <p:ext uri="{BB962C8B-B14F-4D97-AF65-F5344CB8AC3E}">
        <p14:creationId xmlns:p14="http://schemas.microsoft.com/office/powerpoint/2010/main" val="289772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8382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5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Я – Великий Умывальник</a:t>
            </a:r>
            <a:br>
              <a:rPr lang="ru-RU" b="1" dirty="0"/>
            </a:br>
            <a:r>
              <a:rPr lang="ru-RU" b="1" dirty="0"/>
              <a:t>Знаменитый… (</a:t>
            </a:r>
            <a:r>
              <a:rPr lang="ru-RU" b="1" i="1" dirty="0" err="1"/>
              <a:t>Мойдодыр</a:t>
            </a:r>
            <a:r>
              <a:rPr lang="ru-RU" b="1" dirty="0"/>
              <a:t>)</a:t>
            </a:r>
            <a:br>
              <a:rPr lang="ru-RU" b="1" dirty="0"/>
            </a:br>
            <a:r>
              <a:rPr lang="ru-RU" b="1" dirty="0"/>
              <a:t>Умывальников начальник</a:t>
            </a:r>
            <a:br>
              <a:rPr lang="ru-RU" b="1" dirty="0"/>
            </a:br>
            <a:r>
              <a:rPr lang="ru-RU" b="1" dirty="0"/>
              <a:t>И мочалок командир.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17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583264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8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Веселится народ-</a:t>
            </a:r>
            <a:br>
              <a:rPr lang="ru-RU" b="1" dirty="0"/>
            </a:br>
            <a:r>
              <a:rPr lang="ru-RU" b="1" dirty="0"/>
              <a:t>Муха замуж идёт</a:t>
            </a:r>
            <a:br>
              <a:rPr lang="ru-RU" b="1" dirty="0"/>
            </a:br>
            <a:r>
              <a:rPr lang="ru-RU" b="1" dirty="0"/>
              <a:t>За лихого, удалого</a:t>
            </a:r>
            <a:br>
              <a:rPr lang="ru-RU" b="1" dirty="0"/>
            </a:br>
            <a:r>
              <a:rPr lang="ru-RU" b="1" dirty="0"/>
              <a:t>Молодого… (</a:t>
            </a:r>
            <a:r>
              <a:rPr lang="ru-RU" b="1" i="1" dirty="0"/>
              <a:t>комара</a:t>
            </a:r>
            <a:r>
              <a:rPr lang="ru-RU" b="1" dirty="0"/>
              <a:t>)</a:t>
            </a:r>
            <a:br>
              <a:rPr lang="ru-RU" b="1" dirty="0"/>
            </a:br>
            <a:r>
              <a:rPr lang="ru-RU" b="1" dirty="0"/>
              <a:t>«Муха – Цокотуха»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932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18457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80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А посуда вперёд и вперёд</a:t>
            </a:r>
            <a:br>
              <a:rPr lang="ru-RU" b="1" dirty="0"/>
            </a:br>
            <a:r>
              <a:rPr lang="ru-RU" b="1" dirty="0"/>
              <a:t>По полям, по болотам идёт.</a:t>
            </a:r>
            <a:br>
              <a:rPr lang="ru-RU" b="1" dirty="0"/>
            </a:br>
            <a:r>
              <a:rPr lang="ru-RU" b="1" dirty="0"/>
              <a:t>И чайник сказал утюгу</a:t>
            </a:r>
            <a:br>
              <a:rPr lang="ru-RU" b="1" dirty="0"/>
            </a:br>
            <a:r>
              <a:rPr lang="ru-RU" b="1" dirty="0"/>
              <a:t>- Я больше идти… (</a:t>
            </a:r>
            <a:r>
              <a:rPr lang="ru-RU" b="1" i="1" dirty="0"/>
              <a:t>не могу</a:t>
            </a:r>
            <a:r>
              <a:rPr lang="ru-RU" b="1" dirty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354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Корней  Иванович  Чуковский</vt:lpstr>
      <vt:lpstr>Презентация PowerPoint</vt:lpstr>
      <vt:lpstr>Лечит маленьких детей, Лечит птичек и зверей, Сквозь очки свои глядит Добрый доктор… </vt:lpstr>
      <vt:lpstr>Презентация PowerPoint</vt:lpstr>
      <vt:lpstr>Я – Великий Умывальник Знаменитый… (Мойдодыр) Умывальников начальник И мочалок командир. </vt:lpstr>
      <vt:lpstr>Презентация PowerPoint</vt:lpstr>
      <vt:lpstr>Веселится народ- Муха замуж идёт За лихого, удалого Молодого… (комара) «Муха – Цокотуха» </vt:lpstr>
      <vt:lpstr>Презентация PowerPoint</vt:lpstr>
      <vt:lpstr>А посуда вперёд и вперёд По полям, по болотам идёт. И чайник сказал утюгу - Я больше идти… (не могу).  </vt:lpstr>
      <vt:lpstr>Презентация PowerPoint</vt:lpstr>
      <vt:lpstr>И мне не надо Ни мармелада, ни шоколада А только маленьких, Ну очень маленьких… (детей)</vt:lpstr>
      <vt:lpstr>Презентация PowerPoint</vt:lpstr>
      <vt:lpstr>Вдруг из подворотни - Страшный великан, Рыжий и усатый … (таракан)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 Иванович  Чуковский</dc:title>
  <dc:creator>паро</dc:creator>
  <cp:lastModifiedBy>паро</cp:lastModifiedBy>
  <cp:revision>2</cp:revision>
  <dcterms:created xsi:type="dcterms:W3CDTF">2022-11-21T06:30:50Z</dcterms:created>
  <dcterms:modified xsi:type="dcterms:W3CDTF">2022-11-21T06:46:44Z</dcterms:modified>
</cp:coreProperties>
</file>