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3" r:id="rId4"/>
    <p:sldId id="269" r:id="rId5"/>
    <p:sldId id="260" r:id="rId6"/>
    <p:sldId id="268" r:id="rId7"/>
    <p:sldId id="270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E9E5E8"/>
    <a:srgbClr val="FD8477"/>
    <a:srgbClr val="FE9C94"/>
    <a:srgbClr val="FEBEF2"/>
    <a:srgbClr val="FD83E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6" d="100"/>
          <a:sy n="76" d="100"/>
        </p:scale>
        <p:origin x="162" y="28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C69DD4C-6D5A-428D-8AC0-BEA9D58C28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025F6829-47DD-48E5-B8EF-3DDDA696F4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CE8D87EA-72AF-4B07-B811-A3DB807038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FFBBA-6E39-4654-8AD1-1BAE43AAFD13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4E881C4F-7817-4E06-B93D-4EDB1613D8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D4A0C7ED-C54E-49AF-9A2E-09C2217470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FF70D-E34E-450F-9EA9-64C9FFF1A06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62237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7C79B9D-86BA-467A-827E-CF1D3F75D2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1B5E3501-6D3D-4FAF-BFD3-EE94F914BF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85CA1DCE-FA50-4A73-B5D8-9B113AC273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FFBBA-6E39-4654-8AD1-1BAE43AAFD13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3385E24E-2802-49B7-AAC7-25ADBCEFE7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CB653561-05D4-4B8F-AED7-FF8198CFEA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FF70D-E34E-450F-9EA9-64C9FFF1A06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004333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533BCF8A-CE14-44C9-8BC7-8BB26A0725B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662A25B2-07D6-483E-9E1D-FB529EA43F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EEE411B4-839E-4A25-AAF9-5D5FF9E937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FFBBA-6E39-4654-8AD1-1BAE43AAFD13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E8B069F1-0284-479D-84D8-96D64444C1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36DCFB6D-B025-4C6A-9AD9-5F10277989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FF70D-E34E-450F-9EA9-64C9FFF1A06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685759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9B0F725-C491-40A2-90BA-4796089E0D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741CF1D2-07EB-4C2C-ABB6-8511D03374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0D22A585-E0DF-403A-B7D6-B25062A8EF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FFBBA-6E39-4654-8AD1-1BAE43AAFD13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DF016332-49B7-4D40-9775-6241952CFD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672F225F-44FC-4D9F-AAEF-B0510412D4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FF70D-E34E-450F-9EA9-64C9FFF1A06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0175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24B8325-518E-4B2D-BF3F-BC2A420422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7D8DC4C5-B93E-4BD3-9B98-9D35480E9D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8A235472-91F4-494F-8EA8-CF5C7126C6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FFBBA-6E39-4654-8AD1-1BAE43AAFD13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0AFF7E25-5D25-4A27-9995-9A3D7A3802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4CD7CF09-C458-4DE6-9F4C-53F111757F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FF70D-E34E-450F-9EA9-64C9FFF1A06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760837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477821E-5198-4CB6-8EF6-62896DC6CC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CD71A0CC-608A-4E76-BDD5-2CD40907142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F39BBB7D-89D6-43E0-86BD-FF3F0F843F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C25687B5-405E-4DAA-9484-9A196C516F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FFBBA-6E39-4654-8AD1-1BAE43AAFD13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33DE52CE-CBA8-4F61-9EAD-F76B823C39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3588225B-9694-4DB9-8A15-C92DAE2968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FF70D-E34E-450F-9EA9-64C9FFF1A06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562316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4015E79-646A-4D37-A909-E55310A57C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339A2A35-DCD3-47A5-AA43-5327A41EC1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90FE9C60-D19B-4B25-A8FF-D401FE9A7E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DC5034E6-DF11-487A-AC29-D03FB3EFFDE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F9431F00-5567-4A1A-80E6-4426E481150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1256DDFE-D726-4D75-AB06-E892535074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FFBBA-6E39-4654-8AD1-1BAE43AAFD13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3B6737BB-3BAA-40F6-A4F2-E4C71DB60F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DB6C753E-972E-43C2-8432-269A7634B9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FF70D-E34E-450F-9EA9-64C9FFF1A06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600398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51B8B3E-2A79-428A-973A-B12B18ECC3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FA05E00A-73F8-4241-8303-11D833E078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FFBBA-6E39-4654-8AD1-1BAE43AAFD13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F4518675-564F-48CB-9A0C-29F47862A4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CB68651B-8EA8-490C-8379-C5FF6349AC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FF70D-E34E-450F-9EA9-64C9FFF1A06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359154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A30F7B3D-2441-447D-95A7-6D52DB5214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FFBBA-6E39-4654-8AD1-1BAE43AAFD13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9DE2EE1C-5D3C-4C81-B207-8DE2A109BA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3FB1FA58-6488-462F-B4B4-38E9445670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FF70D-E34E-450F-9EA9-64C9FFF1A06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312537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EFD8197-93D4-41F0-B9B6-303978F16C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03468F77-A966-4592-AA59-1CF9003136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D68287B2-C48C-447E-898B-4560BB5EB2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5521423D-F1C2-4F23-A69E-82EFC08A53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FFBBA-6E39-4654-8AD1-1BAE43AAFD13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21E5BED9-585D-4C89-9EC5-FDDCC9B78F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D62D5665-E6D4-454B-A3C5-4A08A63664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FF70D-E34E-450F-9EA9-64C9FFF1A06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598962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856357A-6E4D-4C27-A7B8-122581368F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49ED1787-5575-418B-AAA5-BFA6BCC44FE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90706C7C-3099-4918-92A6-45C9189607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80F52B01-91BE-496E-8C89-05E0B1E8C4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FFBBA-6E39-4654-8AD1-1BAE43AAFD13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A0498D50-CCFE-427C-9422-25E70B60CF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93FACE47-8D1B-49BD-9914-BC866A6633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FF70D-E34E-450F-9EA9-64C9FFF1A06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872897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089C4EB-EF08-498E-AE31-7B4CBB124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146DA828-8514-44F0-BA6D-11A70C85F3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FBD9818B-187D-4D99-9338-09AB5682C54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5FFBBA-6E39-4654-8AD1-1BAE43AAFD13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D9465225-7563-4C58-BAE3-5377582A3EC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3AD3E56D-8364-477B-B995-00CE802D85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1FF70D-E34E-450F-9EA9-64C9FFF1A06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29335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png"/><Relationship Id="rId4" Type="http://schemas.microsoft.com/office/2007/relationships/hdphoto" Target="../media/hdphoto3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7EF9EE33-A11A-4411-BC14-EF5FEC8037F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Прямоугольник: усеченные противолежащие углы 5">
            <a:extLst>
              <a:ext uri="{FF2B5EF4-FFF2-40B4-BE49-F238E27FC236}">
                <a16:creationId xmlns="" xmlns:a16="http://schemas.microsoft.com/office/drawing/2014/main" id="{97566A02-EC1D-43C0-9EA8-22E9712E33A7}"/>
              </a:ext>
            </a:extLst>
          </p:cNvPr>
          <p:cNvSpPr/>
          <p:nvPr/>
        </p:nvSpPr>
        <p:spPr>
          <a:xfrm>
            <a:off x="1434905" y="379829"/>
            <a:ext cx="8651630" cy="1398868"/>
          </a:xfrm>
          <a:prstGeom prst="snip2DiagRect">
            <a:avLst/>
          </a:prstGeom>
          <a:solidFill>
            <a:schemeClr val="accent5">
              <a:lumMod val="40000"/>
              <a:lumOff val="60000"/>
            </a:schemeClr>
          </a:solidFill>
          <a:ln w="38100">
            <a:solidFill>
              <a:srgbClr val="002060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«В гости к царице Математике»</a:t>
            </a:r>
          </a:p>
        </p:txBody>
      </p:sp>
      <p:pic>
        <p:nvPicPr>
          <p:cNvPr id="8" name="Рисунок 7" descr="Изображение выглядит как коллекция картинок&#10;&#10;Описание создано с высокой степенью достоверности">
            <a:extLst>
              <a:ext uri="{FF2B5EF4-FFF2-40B4-BE49-F238E27FC236}">
                <a16:creationId xmlns="" xmlns:a16="http://schemas.microsoft.com/office/drawing/2014/main" id="{6EC9B611-DC57-4BD9-9190-F64BBB76D0D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856799">
            <a:off x="8356519" y="2091448"/>
            <a:ext cx="1601963" cy="18671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89BDEC3D-7667-4D2E-9483-D419FBFF9D8F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454925">
            <a:off x="6700890" y="4394814"/>
            <a:ext cx="1856820" cy="22206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Изображение выглядит как коллекция картинок&#10;&#10;Описание создано с высокой степенью достоверности">
            <a:extLst>
              <a:ext uri="{FF2B5EF4-FFF2-40B4-BE49-F238E27FC236}">
                <a16:creationId xmlns="" xmlns:a16="http://schemas.microsoft.com/office/drawing/2014/main" id="{1F331985-519C-4983-96A1-8A2DD53DF0CC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542483">
            <a:off x="5467796" y="2253359"/>
            <a:ext cx="1666069" cy="19925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C:\Users\Admin\Downloads\23.jpg"/>
          <p:cNvPicPr>
            <a:picLocks noChangeAspect="1" noChangeArrowheads="1"/>
          </p:cNvPicPr>
          <p:nvPr/>
        </p:nvPicPr>
        <p:blipFill>
          <a:blip r:embed="rId6" cstate="print"/>
          <a:srcRect l="18013" r="21370"/>
          <a:stretch>
            <a:fillRect/>
          </a:stretch>
        </p:blipFill>
        <p:spPr bwMode="auto">
          <a:xfrm>
            <a:off x="726510" y="1844458"/>
            <a:ext cx="3695178" cy="4572000"/>
          </a:xfrm>
          <a:prstGeom prst="rect">
            <a:avLst/>
          </a:prstGeom>
          <a:noFill/>
        </p:spPr>
      </p:pic>
      <p:pic>
        <p:nvPicPr>
          <p:cNvPr id="11" name="Рисунок 10">
            <a:extLst>
              <a:ext uri="{FF2B5EF4-FFF2-40B4-BE49-F238E27FC236}">
                <a16:creationId xmlns="" xmlns:a16="http://schemas.microsoft.com/office/drawing/2014/main" id="{D0485237-E090-4A2F-98E7-FB59775FF271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382637">
            <a:off x="9399740" y="4397060"/>
            <a:ext cx="1818629" cy="21196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736833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Изображение выглядит как радуга&#10;&#10;Описание создано с высокой степенью достоверности">
            <a:extLst>
              <a:ext uri="{FF2B5EF4-FFF2-40B4-BE49-F238E27FC236}">
                <a16:creationId xmlns="" xmlns:a16="http://schemas.microsoft.com/office/drawing/2014/main" id="{C7CE3A5B-3EF7-4F85-AEAA-CE0D53ABB2F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050" name="Picture 2" descr="C:\Users\Admin\Desktop\28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6405" y="366198"/>
            <a:ext cx="9645857" cy="6159862"/>
          </a:xfrm>
          <a:prstGeom prst="rect">
            <a:avLst/>
          </a:prstGeom>
          <a:noFill/>
        </p:spPr>
      </p:pic>
      <p:pic>
        <p:nvPicPr>
          <p:cNvPr id="2053" name="Picture 5" descr="https://infodoski.ru/images/detailed/35/%D1%84_159-4.jpg"/>
          <p:cNvPicPr>
            <a:picLocks noChangeAspect="1" noChangeArrowheads="1"/>
          </p:cNvPicPr>
          <p:nvPr/>
        </p:nvPicPr>
        <p:blipFill>
          <a:blip r:embed="rId4" cstate="print"/>
          <a:srcRect l="16958" r="18275"/>
          <a:stretch>
            <a:fillRect/>
          </a:stretch>
        </p:blipFill>
        <p:spPr bwMode="auto">
          <a:xfrm>
            <a:off x="1210373" y="989556"/>
            <a:ext cx="1620510" cy="2189299"/>
          </a:xfrm>
          <a:prstGeom prst="rect">
            <a:avLst/>
          </a:prstGeom>
          <a:noFill/>
        </p:spPr>
      </p:pic>
      <p:pic>
        <p:nvPicPr>
          <p:cNvPr id="2054" name="Picture 6" descr="C:\Users\Admin\Downloads\24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9424" y="4146115"/>
            <a:ext cx="2545057" cy="19311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691202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5C6CBF80-CFAD-4EA8-A620-D9D41E36DA6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242" name="Picture 2" descr="https://xn----7sbbawfkwzf8a0kg.xn--p1ai/images/sazhen1.jpg"/>
          <p:cNvPicPr>
            <a:picLocks noChangeAspect="1" noChangeArrowheads="1"/>
          </p:cNvPicPr>
          <p:nvPr/>
        </p:nvPicPr>
        <p:blipFill>
          <a:blip r:embed="rId3" cstate="print"/>
          <a:srcRect l="55970" t="17484" r="1153" b="24617"/>
          <a:stretch>
            <a:fillRect/>
          </a:stretch>
        </p:blipFill>
        <p:spPr bwMode="auto">
          <a:xfrm>
            <a:off x="0" y="1628384"/>
            <a:ext cx="3920647" cy="3970751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2192055" y="187890"/>
            <a:ext cx="7941501" cy="1064712"/>
          </a:xfrm>
          <a:prstGeom prst="rect">
            <a:avLst/>
          </a:prstGeom>
          <a:solidFill>
            <a:srgbClr val="E9E5E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Старинные русские меры длины</a:t>
            </a:r>
            <a:endParaRPr lang="ru-RU" sz="3200" b="1" dirty="0">
              <a:solidFill>
                <a:schemeClr val="tx1"/>
              </a:solidFill>
            </a:endParaRPr>
          </a:p>
        </p:txBody>
      </p:sp>
      <p:pic>
        <p:nvPicPr>
          <p:cNvPr id="10248" name="Picture 8" descr="https://content.foto.my.mail.ru/mail/konakovo7120/_blogs/i-6618.jpg"/>
          <p:cNvPicPr>
            <a:picLocks noChangeAspect="1" noChangeArrowheads="1"/>
          </p:cNvPicPr>
          <p:nvPr/>
        </p:nvPicPr>
        <p:blipFill>
          <a:blip r:embed="rId4" cstate="print"/>
          <a:srcRect l="57113" t="950" r="3215" b="6703"/>
          <a:stretch>
            <a:fillRect/>
          </a:stretch>
        </p:blipFill>
        <p:spPr bwMode="auto">
          <a:xfrm>
            <a:off x="4158640" y="1515650"/>
            <a:ext cx="2353308" cy="4108538"/>
          </a:xfrm>
          <a:prstGeom prst="rect">
            <a:avLst/>
          </a:prstGeom>
          <a:noFill/>
        </p:spPr>
      </p:pic>
      <p:sp>
        <p:nvSpPr>
          <p:cNvPr id="17" name="Скругленный прямоугольник 16"/>
          <p:cNvSpPr/>
          <p:nvPr/>
        </p:nvSpPr>
        <p:spPr>
          <a:xfrm>
            <a:off x="463463" y="1490597"/>
            <a:ext cx="2956142" cy="363255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>
                  <a:solidFill>
                    <a:schemeClr val="bg1"/>
                  </a:solidFill>
                </a:ln>
                <a:solidFill>
                  <a:schemeClr val="tx1"/>
                </a:solidFill>
                <a:latin typeface="Arial Black" pitchFamily="34" charset="0"/>
              </a:rPr>
              <a:t>САЖЕНЬ</a:t>
            </a:r>
            <a:endParaRPr lang="ru-RU" b="1" dirty="0">
              <a:ln>
                <a:solidFill>
                  <a:schemeClr val="bg1"/>
                </a:solidFill>
              </a:ln>
              <a:solidFill>
                <a:schemeClr val="tx1"/>
              </a:solidFill>
              <a:latin typeface="Arial Black" pitchFamily="34" charset="0"/>
            </a:endParaRPr>
          </a:p>
        </p:txBody>
      </p:sp>
      <p:pic>
        <p:nvPicPr>
          <p:cNvPr id="10250" name="Picture 10" descr="https://cf.ppt-online.org/files1/slide/n/N3zn4QCMRawyfxkVubYvodiKmJgF8GT6EcXpUIeOs/slide-9.jpg"/>
          <p:cNvPicPr>
            <a:picLocks noChangeAspect="1" noChangeArrowheads="1"/>
          </p:cNvPicPr>
          <p:nvPr/>
        </p:nvPicPr>
        <p:blipFill>
          <a:blip r:embed="rId5" cstate="print"/>
          <a:srcRect l="37446" t="42211" r="37896" b="9448"/>
          <a:stretch>
            <a:fillRect/>
          </a:stretch>
        </p:blipFill>
        <p:spPr bwMode="auto">
          <a:xfrm>
            <a:off x="6713952" y="2680570"/>
            <a:ext cx="2404997" cy="2642991"/>
          </a:xfrm>
          <a:prstGeom prst="rect">
            <a:avLst/>
          </a:prstGeom>
          <a:noFill/>
        </p:spPr>
      </p:pic>
      <p:pic>
        <p:nvPicPr>
          <p:cNvPr id="10252" name="Picture 12" descr="https://s3.amazonaws.com/s3.timetoast.com/public/uploads/photo/9433791/image/3562c17365eab1ce042909ff93a82a2b"/>
          <p:cNvPicPr>
            <a:picLocks noChangeAspect="1" noChangeArrowheads="1"/>
          </p:cNvPicPr>
          <p:nvPr/>
        </p:nvPicPr>
        <p:blipFill>
          <a:blip r:embed="rId6" cstate="print"/>
          <a:srcRect t="4698"/>
          <a:stretch>
            <a:fillRect/>
          </a:stretch>
        </p:blipFill>
        <p:spPr bwMode="auto">
          <a:xfrm>
            <a:off x="9287049" y="1490598"/>
            <a:ext cx="2505075" cy="435718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6772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FEEB8546-D49E-4481-9A92-D8F47D5B16C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2770" name="Picture 2" descr="https://cdn1.coreapp.ai/uploads/image/158799935113532747275ea6f27779d9b-%D0%BF%D1%80%D0%B0%D0%B2%D0%B8%D0%BB%D0%B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19871" y="1251254"/>
            <a:ext cx="10420350" cy="45053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388348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FEEB8546-D49E-4481-9A92-D8F47D5B16C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Picture 4" descr="https://xn--75-6kcpvmt3f.xn--p1ai/image/cache/catalog/li/default/i-7199-800x800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851770"/>
            <a:ext cx="5498926" cy="54989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s://www.pngplay.com/wp-content/uploads/2/Measure-Tape-Transparent-Images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98149" y="1952190"/>
            <a:ext cx="9144000" cy="4572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388348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Изображение выглядит как небо, трава, окно, здание&#10;&#10;Описание создано с высокой степенью достоверности">
            <a:extLst>
              <a:ext uri="{FF2B5EF4-FFF2-40B4-BE49-F238E27FC236}">
                <a16:creationId xmlns="" xmlns:a16="http://schemas.microsoft.com/office/drawing/2014/main" id="{BC19F473-9EE5-46AD-8ED4-065C94E8B05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2" name="Пузырек для мыслей: облако 11">
            <a:extLst>
              <a:ext uri="{FF2B5EF4-FFF2-40B4-BE49-F238E27FC236}">
                <a16:creationId xmlns="" xmlns:a16="http://schemas.microsoft.com/office/drawing/2014/main" id="{D1F38B31-259E-4B3B-8E75-D8D68FE2F771}"/>
              </a:ext>
            </a:extLst>
          </p:cNvPr>
          <p:cNvSpPr/>
          <p:nvPr/>
        </p:nvSpPr>
        <p:spPr>
          <a:xfrm>
            <a:off x="901149" y="106016"/>
            <a:ext cx="6255026" cy="2319131"/>
          </a:xfrm>
          <a:prstGeom prst="cloudCallout">
            <a:avLst>
              <a:gd name="adj1" fmla="val -20833"/>
              <a:gd name="adj2" fmla="val 84578"/>
            </a:avLst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Tolstyak" panose="04040A07060002020202" pitchFamily="82" charset="0"/>
              </a:rPr>
              <a:t>Молодцы, ребята!</a:t>
            </a:r>
          </a:p>
          <a:p>
            <a:pPr algn="ctr"/>
            <a:r>
              <a:rPr lang="ru-RU" sz="2400" dirty="0">
                <a:solidFill>
                  <a:srgbClr val="C00000"/>
                </a:solidFill>
                <a:latin typeface="Tolstyak" panose="04040A07060002020202" pitchFamily="82" charset="0"/>
              </a:rPr>
              <a:t>Вы справились со всеми </a:t>
            </a:r>
            <a:r>
              <a:rPr lang="ru-RU" sz="2400" dirty="0" smtClean="0">
                <a:solidFill>
                  <a:srgbClr val="C00000"/>
                </a:solidFill>
                <a:latin typeface="Tolstyak" panose="04040A07060002020202" pitchFamily="82" charset="0"/>
              </a:rPr>
              <a:t>заданиями.</a:t>
            </a:r>
            <a:endParaRPr lang="ru-RU" sz="2400" dirty="0">
              <a:solidFill>
                <a:srgbClr val="C00000"/>
              </a:solidFill>
              <a:latin typeface="Tolstyak" panose="04040A07060002020202" pitchFamily="82" charset="0"/>
            </a:endParaRPr>
          </a:p>
        </p:txBody>
      </p:sp>
      <p:pic>
        <p:nvPicPr>
          <p:cNvPr id="5" name="Picture 2" descr="C:\Users\Admin\Downloads\23.jpg"/>
          <p:cNvPicPr>
            <a:picLocks noChangeAspect="1" noChangeArrowheads="1"/>
          </p:cNvPicPr>
          <p:nvPr/>
        </p:nvPicPr>
        <p:blipFill>
          <a:blip r:embed="rId3" cstate="print"/>
          <a:srcRect l="18013" r="21370"/>
          <a:stretch>
            <a:fillRect/>
          </a:stretch>
        </p:blipFill>
        <p:spPr bwMode="auto">
          <a:xfrm>
            <a:off x="0" y="2329840"/>
            <a:ext cx="3171273" cy="392377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332134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FEEB8546-D49E-4481-9A92-D8F47D5B16C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88348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387</TotalTime>
  <Words>22</Words>
  <Application>Microsoft Office PowerPoint</Application>
  <PresentationFormat>Произвольный</PresentationFormat>
  <Paragraphs>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elenavyazovskaya@mail.ru</dc:creator>
  <cp:lastModifiedBy>Admin</cp:lastModifiedBy>
  <cp:revision>37</cp:revision>
  <dcterms:created xsi:type="dcterms:W3CDTF">2018-02-24T06:49:29Z</dcterms:created>
  <dcterms:modified xsi:type="dcterms:W3CDTF">2022-11-11T08:11:41Z</dcterms:modified>
</cp:coreProperties>
</file>