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62" r:id="rId3"/>
    <p:sldId id="271" r:id="rId4"/>
    <p:sldId id="258" r:id="rId5"/>
    <p:sldId id="260" r:id="rId6"/>
    <p:sldId id="261" r:id="rId7"/>
    <p:sldId id="270" r:id="rId8"/>
    <p:sldId id="263" r:id="rId9"/>
    <p:sldId id="264" r:id="rId10"/>
    <p:sldId id="272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24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131" r="1562" b="30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150017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189 «Солнышко»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«Моя малая </a:t>
            </a:r>
            <a:r>
              <a:rPr lang="ru-RU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Родина-Камень-на-Оби</a:t>
            </a: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Разработали воспитатели:</a:t>
            </a:r>
          </a:p>
          <a:p>
            <a:pPr lvl="0" algn="r"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Тарханова Анастасия Петровна</a:t>
            </a:r>
          </a:p>
          <a:p>
            <a:pPr lvl="0" algn="ctr"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Камень-на-Оби</a:t>
            </a:r>
          </a:p>
          <a:p>
            <a:pPr lvl="0" algn="ctr"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2022 г.</a:t>
            </a:r>
          </a:p>
          <a:p>
            <a:endParaRPr lang="ru-RU" dirty="0"/>
          </a:p>
        </p:txBody>
      </p:sp>
      <p:pic>
        <p:nvPicPr>
          <p:cNvPr id="5" name="Рисунок 4" descr="C:\Users\ADMIN\Desktop\достопримечательности\камень\maxresdefaul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571744"/>
            <a:ext cx="378621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1458" r="12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74638"/>
            <a:ext cx="6286544" cy="12969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"Экскурсия по родному городу"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Д.Сад 189\Desktop\педсовет\16679670121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357298"/>
            <a:ext cx="200678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Д.Сад 189\Desktop\педсовет\16679673673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1428736"/>
            <a:ext cx="2857520" cy="288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C:\Users\Д.Сад 189\Desktop\педсовет\166796680799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26024" y="3714752"/>
            <a:ext cx="2772975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7" descr="C:\Users\Д.Сад 189\Desktop\педсовет\16679670121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4071941"/>
            <a:ext cx="2286016" cy="2865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9" descr="C:\Users\Д.Сад 189\Desktop\педсовет\166796994287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30418" y="-142899"/>
            <a:ext cx="3013581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0" descr="C:\Users\Д.Сад 189\Desktop\педсовет\166796701206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19160" y="4071942"/>
            <a:ext cx="2355041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1" descr="C:\Users\Д.Сад 189\Desktop\педсовет\166796994288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1500174"/>
            <a:ext cx="2435117" cy="3006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2" descr="C:\Users\Д.Сад 189\Desktop\педсовет\166796736732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000892" y="1714488"/>
            <a:ext cx="2143108" cy="2138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5" descr="C:\Users\Д.Сад 189\Desktop\педсовет\1667967012204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663737" y="3571852"/>
            <a:ext cx="248026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0416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3300"/>
                </a:solidFill>
              </a:rPr>
              <a:t>Рассматривание альбома </a:t>
            </a:r>
            <a:br>
              <a:rPr lang="ru-RU" sz="3600" b="1" dirty="0" smtClean="0">
                <a:solidFill>
                  <a:srgbClr val="003300"/>
                </a:solidFill>
              </a:rPr>
            </a:br>
            <a:r>
              <a:rPr lang="ru-RU" sz="3600" b="1" dirty="0" smtClean="0">
                <a:solidFill>
                  <a:srgbClr val="003300"/>
                </a:solidFill>
              </a:rPr>
              <a:t>« Алтайский край»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5122" name="Picture 2" descr="C:\Users\Д.Сад 189\Desktop\педсовет\16679713672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57364"/>
            <a:ext cx="3201591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Д.Сад 189\Desktop\педсовет\16679713672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12" y="3214662"/>
            <a:ext cx="339447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Д.Сад 189\Desktop\педсовет\166797136726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1857364"/>
            <a:ext cx="339447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7" descr="E:\настя\расп\960beaf7c0e3995ce9da89eb108093c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3240" y="1857364"/>
            <a:ext cx="2428892" cy="161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642918"/>
            <a:ext cx="8286808" cy="2071702"/>
          </a:xfrm>
        </p:spPr>
        <p:txBody>
          <a:bodyPr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Подборка и чтение художественной литературы:</a:t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О.В.Степанов «Что мы Родиной зовем»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О.В.Степанов "Наш дом"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" name="Picture 3" descr="C:\Users\Д.Сад 189\Desktop\Новая папка\16677850226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638293"/>
            <a:ext cx="2143140" cy="2219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magix\Desktop\презен\16676661736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385053"/>
            <a:ext cx="3929090" cy="3472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Д.Сад 189\Desktop\img0.jpg"/>
          <p:cNvPicPr>
            <a:picLocks noChangeAspect="1" noChangeArrowheads="1"/>
          </p:cNvPicPr>
          <p:nvPr/>
        </p:nvPicPr>
        <p:blipFill>
          <a:blip r:embed="rId5" cstate="print"/>
          <a:srcRect l="26966" r="19101"/>
          <a:stretch>
            <a:fillRect/>
          </a:stretch>
        </p:blipFill>
        <p:spPr bwMode="auto">
          <a:xfrm>
            <a:off x="6643702" y="2071678"/>
            <a:ext cx="2500298" cy="3476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Users\Д.Сад 189\Desktop\61bf6682-48d0-4512-82a3-9b41b05315cb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 l="15920" t="14151" r="4480" b="3301"/>
          <a:stretch>
            <a:fillRect/>
          </a:stretch>
        </p:blipFill>
        <p:spPr bwMode="auto">
          <a:xfrm>
            <a:off x="0" y="1928802"/>
            <a:ext cx="3500430" cy="2722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3" descr="C:\Users\Д.Сад 189\Desktop\педсовет\77_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28992" y="1928802"/>
            <a:ext cx="3286148" cy="217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Пальчиковая игра «Строим дом»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Д.Сад 189\Desktop\педсовет\20221108_093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033114">
            <a:off x="142844" y="2071678"/>
            <a:ext cx="2895592" cy="217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Д.Сад 189\Desktop\педсовет\20221108_0937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2428868"/>
            <a:ext cx="5143536" cy="3219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Д.Сад 189\Desktop\педсовет\20221108_0938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57430">
            <a:off x="6444480" y="2092881"/>
            <a:ext cx="2592508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C:\Users\Д.Сад 189\Desktop\педсовет\20221108_0938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929198"/>
            <a:ext cx="277233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C:\Users\Д.Сад 189\Desktop\педсовет\20221108_09370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5143512"/>
            <a:ext cx="2683986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128586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Подвижные игры: «Найди свой цвет», «Найди себе пару»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 descr="C:\Users\Д.Сад 189\Desktop\педсовет\20221107_1633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85926"/>
            <a:ext cx="4038600" cy="2377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3" descr="C:\Users\Д.Сад 189\Desktop\педсовет\20221108_0944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94630" y="1785926"/>
            <a:ext cx="394937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7" descr="C:\Users\Д.Сад 189\Desktop\педсовет\20221107_1632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655199" y="2845603"/>
            <a:ext cx="1928826" cy="2381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8" descr="C:\Users\Д.Сад 189\Desktop\педсовет\20221107_1633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143380"/>
            <a:ext cx="4235856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4" descr="C:\Users\Д.Сад 189\Desktop\педсовет\20221108_0943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4143380"/>
            <a:ext cx="4214810" cy="2555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73580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071702"/>
          </a:xfrm>
        </p:spPr>
        <p:txBody>
          <a:bodyPr>
            <a:normAutofit/>
          </a:bodyPr>
          <a:lstStyle/>
          <a:p>
            <a:pPr fontAlgn="base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Дидактическая игра "Узнай, где находишься?"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«Герб </a:t>
            </a:r>
            <a:r>
              <a:rPr lang="ru-RU" sz="24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г.Камень-на-Оби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», «Достопримечательности нашего города»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Д.Сад 189\Desktop\педсовет\20221108_1009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356397" y="2858297"/>
            <a:ext cx="4356100" cy="3643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 descr="C:\Users\Д.Сад 189\Desktop\педсовет\20221107_1540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963245" y="2180631"/>
            <a:ext cx="2714644" cy="2925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C:\Users\Д.Сад 189\Desktop\педсовет\20221107_1548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1" y="4857760"/>
            <a:ext cx="420315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1" descr="C:\Users\Д.Сад 189\Downloads\20221109_1411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653504" y="2704422"/>
            <a:ext cx="2143141" cy="2163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0174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r>
              <a:rPr lang="ru-RU" sz="3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Выставка детских  рисунков «Мой любимый город»</a:t>
            </a:r>
            <a:br>
              <a:rPr lang="ru-RU" sz="3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Стенгазета «Моя малая родина»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Д.Сад 189\Desktop\педсовет\20221107_1613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500306"/>
            <a:ext cx="409120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Д.Сад 189\Desktop\педсовет\20221108_1322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623592"/>
            <a:ext cx="4038600" cy="2234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C:\Users\Д.Сад 189\Downloads\16679786238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429108"/>
            <a:ext cx="403860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3" descr="C:\Users\Д.Сад 189\Downloads\166797862393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388" y="2643182"/>
            <a:ext cx="2482448" cy="217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735804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 детей будут сформированы начальные представления об истории города Камень-на-Оби.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Дети самостоятельно проявляют инициативу: рассматривают иллюстрации, участвуют в беседах, задают вопросы; проявляют творчество в работе.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удовольствием рисуют, играют.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Воспитывать патриотические чувства у детей.</a:t>
            </a:r>
          </a:p>
          <a:p>
            <a:endParaRPr lang="ru-RU" dirty="0"/>
          </a:p>
        </p:txBody>
      </p:sp>
      <p:pic>
        <p:nvPicPr>
          <p:cNvPr id="7" name="Picture 2" descr="C:\Users\Д.Сад 189\Desktop\педсовет\2зорин54_0212993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5143512"/>
            <a:ext cx="3357554" cy="22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Д.Сад 189\Desktop\педсовет\kamen-na-obi_dom_vinokurovykh_01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6958" y="5072074"/>
            <a:ext cx="3067042" cy="2300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Д.Сад 189\Desktop\педсовет\дом купца винокуров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5000636"/>
            <a:ext cx="3500462" cy="2336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541" r="694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Итоги  проекта:</a:t>
            </a:r>
            <a:endParaRPr lang="ru-RU" sz="38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Анализируя проект, мы пришли к выводу, что данная форма работы  с детьми эффективна. </a:t>
            </a:r>
            <a:b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Работа над проектом детям  понравилась. </a:t>
            </a:r>
            <a:b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Повысился уровень знаний детей по данной теме, активизировался и обогатился их словарь. </a:t>
            </a:r>
            <a:b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результате реализации данного проекта  дети заинтересовались данной темой, проявляли познавательную активность при знакомстве с историей родного города. Полученные знания дети отражали в продуктивных видах деятельности, во время занятий, в сюжетно-ролевой игре. Дети познакомились с достопримечательностями города Камень-на-Оби.  Мотив «хотим узнать» на начальной стадии  реализации проекта к его окончанию сменился на мотив «хотим рассказать другим».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3215" r="5657"/>
          <a:stretch>
            <a:fillRect/>
          </a:stretch>
        </p:blipFill>
        <p:spPr bwMode="auto">
          <a:xfrm>
            <a:off x="0" y="0"/>
            <a:ext cx="9144000" cy="73580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85752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Д.Сад 189\Desktop\педсовет\93459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7" y="2768058"/>
            <a:ext cx="6500859" cy="4304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r="21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500726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«Человеку никак нельзя жить без Родины, как нельзя жить без сердца».</a:t>
            </a:r>
            <a:b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                   К. Паустовский</a:t>
            </a:r>
            <a:endParaRPr lang="ru-RU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6666" r="2110"/>
          <a:stretch>
            <a:fillRect/>
          </a:stretch>
        </p:blipFill>
        <p:spPr bwMode="auto">
          <a:xfrm>
            <a:off x="0" y="0"/>
            <a:ext cx="91748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972452" cy="407196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Паспорт проекта </a:t>
            </a:r>
            <a:r>
              <a:rPr lang="ru-RU" sz="2400" dirty="0" smtClean="0">
                <a:solidFill>
                  <a:srgbClr val="003300"/>
                </a:solidFill>
              </a:rPr>
              <a:t/>
            </a:r>
            <a:br>
              <a:rPr lang="ru-RU" sz="2400" dirty="0" smtClean="0">
                <a:solidFill>
                  <a:srgbClr val="003300"/>
                </a:solidFill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 познавательно-творческий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краткосрочный  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17.10.2022 г. по 28.10.2022 г.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1. Дети подготовительной группы  6-7 лет.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2. Воспитатели.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Д.Сад 189\Desktop\педсовет\16678997062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786190"/>
            <a:ext cx="5096451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Д.Сад 189\Desktop\педсовет\20221107_1647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90000">
            <a:off x="4924160" y="3650033"/>
            <a:ext cx="419099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r="2110"/>
          <a:stretch>
            <a:fillRect/>
          </a:stretch>
        </p:blipFill>
        <p:spPr bwMode="auto">
          <a:xfrm>
            <a:off x="-30892" y="0"/>
            <a:ext cx="917489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58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Каждый человек имеет свою малую Родину. Чаще всего любимым городом является то место, где человек родился и вырос. Для формирования у детей и родителей основ гражданской культуры, социально - нравственного развития личности, необходимо получение детьми и родителями знаний об их родном городе Камень-на-Оби.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Не имея достаточного количества знаний, трудно сформировать у ребёнка уважительное отношение к малой Родине. Детские воспоминания самые яркие и волнительные. Чем больше ребёнок с детства будет знать о родных местах, родном городе, тем ближе и роднее будет становиться ему Родина, Россия.</a:t>
            </a:r>
          </a:p>
          <a:p>
            <a:pPr algn="just"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r="1562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41434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5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5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расширить знания детей о родном городе;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приобщить к истории и культуре родного города, местным достопримечательностям;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воспитать любовь, уважения и привязанности к своей малой Родине.</a:t>
            </a:r>
          </a:p>
          <a:p>
            <a:pPr>
              <a:buNone/>
            </a:pPr>
            <a:endParaRPr lang="ru-RU" sz="24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magix\Downloads\f864573629d3472a38637cc9561c217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3428976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r="21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3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40108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детей  о родном городе Камень-на-Оби.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знания об истории родного города, об его памятных местах.</a:t>
            </a:r>
          </a:p>
          <a:p>
            <a:pPr>
              <a:buNone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Развивать у детей связную речь, обогащать и активизировать словарь.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знакомых улицах, где находится дом, детский сад.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Воспитывать у детей гордость и уважение к своему городу, чувство гордости за Родину.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r="21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3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401080" cy="207170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2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.Сад 189\Desktop\педсовет\дом купца пудовки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318742"/>
            <a:ext cx="5000628" cy="3539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5039" r="23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  <a:p>
            <a:pPr>
              <a:buNone/>
            </a:pPr>
            <a:r>
              <a:rPr lang="ru-RU" sz="2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Довести до детей  важность проблемы.</a:t>
            </a:r>
          </a:p>
          <a:p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Подобрать методическую, познавательную, художественную литературу, музыкальные произведения, иллюстрационный материал по данной теме.</a:t>
            </a:r>
          </a:p>
          <a:p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Подобрать материалы для игровой деятельности.</a:t>
            </a:r>
          </a:p>
          <a:p>
            <a:r>
              <a:rPr lang="ru-RU" sz="2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Подобрать необходимые материалы для творческой и продуктивной деятельности детей.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Д.Сад 189\Desktop\kam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5143512"/>
            <a:ext cx="2714612" cy="182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Д.Сад 189\Desktop\1660382532_3-kartinkin-net-p-fon-dlya-prezentatsii-moya-malaya-rodina-k-3.jpg"/>
          <p:cNvPicPr>
            <a:picLocks noChangeAspect="1" noChangeArrowheads="1"/>
          </p:cNvPicPr>
          <p:nvPr/>
        </p:nvPicPr>
        <p:blipFill>
          <a:blip r:embed="rId2" cstate="print"/>
          <a:srcRect t="10416" r="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Основной этап: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1143008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Рассказ об истории развития города Камень-на-Оби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3" y="1357298"/>
            <a:ext cx="4357718" cy="114300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Рассматривание фотографий и беседа на тему: «Любимый город Камень-на-Оби»</a:t>
            </a:r>
            <a:endParaRPr lang="ru-RU" sz="22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.Сад 189\Desktop\педсовет\16679661069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500306"/>
            <a:ext cx="390048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2" descr="C:\Users\Д.Сад 189\Desktop\педсовет\20221107_1530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250664" y="3107526"/>
            <a:ext cx="4286256" cy="3214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13" descr="C:\Users\Д.Сад 189\Desktop\педсовет\20221107_1549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946296" y="2625944"/>
            <a:ext cx="218010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Picture 8" descr="C:\Users\Д.Сад 189\Downloads\20221107_15455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4685751"/>
            <a:ext cx="3143240" cy="2172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4" descr="C:\Users\magix\Desktop\презен\166766617360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4426082"/>
            <a:ext cx="1960056" cy="2431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251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бюджетное дошкольное образовательное учреждение «Детский сад № 189 «Солнышко» </vt:lpstr>
      <vt:lpstr>«Человеку никак нельзя жить без Родины, как нельзя жить без сердца».                              К. Паустовский</vt:lpstr>
      <vt:lpstr>Паспорт проекта  Тип проекта: познавательно-творческий Вид проекта: групповой Продолжительность: краткосрочный   с 17.10.2022 г. по 28.10.2022 г. Участники проекта: 1. Дети подготовительной группы  6-7 лет. 2. Воспитатели.</vt:lpstr>
      <vt:lpstr>Слайд 4</vt:lpstr>
      <vt:lpstr>Слайд 5</vt:lpstr>
      <vt:lpstr> Задачи проекта: </vt:lpstr>
      <vt:lpstr>   Интеграция образовательных областей </vt:lpstr>
      <vt:lpstr>Слайд 8</vt:lpstr>
      <vt:lpstr>Основной этап:</vt:lpstr>
      <vt:lpstr>  "Экскурсия по родному городу" </vt:lpstr>
      <vt:lpstr>  Рассматривание альбома  « Алтайский край»</vt:lpstr>
      <vt:lpstr>Слайд 12</vt:lpstr>
      <vt:lpstr>    Пальчиковая игра «Строим дом»  </vt:lpstr>
      <vt:lpstr>    </vt:lpstr>
      <vt:lpstr>Дидактическая игра "Узнай, где находишься?" Пазлы «Герб г.Камень-на-Оби», «Достопримечательности нашего города» </vt:lpstr>
      <vt:lpstr>Заключительный этап: Выставка детских  рисунков «Мой любимый город» Стенгазета «Моя малая родина» 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189 «Солнышко» </dc:title>
  <dc:creator>Д.Сад 189</dc:creator>
  <cp:lastModifiedBy>Д.Сад 189</cp:lastModifiedBy>
  <cp:revision>86</cp:revision>
  <dcterms:created xsi:type="dcterms:W3CDTF">2022-11-07T06:59:23Z</dcterms:created>
  <dcterms:modified xsi:type="dcterms:W3CDTF">2022-11-21T07:08:37Z</dcterms:modified>
</cp:coreProperties>
</file>