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2486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1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187"/>
            <a:ext cx="1543051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7"/>
            <a:ext cx="4514851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1" y="2133603"/>
            <a:ext cx="3028951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3"/>
            <a:ext cx="3028951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2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3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3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1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skazvikt.ucoz.ru/_pu/9/s322600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67" y="125232"/>
            <a:ext cx="6219968" cy="88044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563534"/>
          </a:xfrm>
          <a:noFill/>
          <a:ln>
            <a:solidFill>
              <a:srgbClr val="7030A0"/>
            </a:solidFill>
          </a:ln>
        </p:spPr>
        <p:txBody>
          <a:bodyPr>
            <a:normAutofit fontScale="90000"/>
          </a:bodyPr>
          <a:lstStyle/>
          <a:p>
            <a:r>
              <a:rPr lang="ru-RU" sz="6000" b="1" u="sng" dirty="0" smtClean="0"/>
              <a:t/>
            </a:r>
            <a:br>
              <a:rPr lang="ru-RU" sz="6000" b="1" u="sng" dirty="0" smtClean="0"/>
            </a:br>
            <a:r>
              <a:rPr lang="ru-RU" sz="6000" b="1" u="sng" dirty="0" smtClean="0"/>
              <a:t/>
            </a:r>
            <a:br>
              <a:rPr lang="ru-RU" sz="6000" b="1" u="sng" dirty="0" smtClean="0"/>
            </a:br>
            <a:r>
              <a:rPr lang="ru-RU" sz="6000" b="1" u="sng" dirty="0" smtClean="0"/>
              <a:t/>
            </a:r>
            <a:br>
              <a:rPr lang="ru-RU" sz="6000" b="1" u="sng" dirty="0" smtClean="0"/>
            </a:br>
            <a:r>
              <a:rPr lang="ru-RU" sz="6000" b="1" u="sng" dirty="0" smtClean="0"/>
              <a:t/>
            </a:r>
            <a:br>
              <a:rPr lang="ru-RU" sz="6000" b="1" u="sng" dirty="0" smtClean="0"/>
            </a:br>
            <a:r>
              <a:rPr lang="ru-RU" sz="6000" b="1" u="sng" dirty="0" smtClean="0"/>
              <a:t/>
            </a:r>
            <a:br>
              <a:rPr lang="ru-RU" sz="6000" b="1" u="sng" dirty="0" smtClean="0"/>
            </a:br>
            <a:r>
              <a:rPr lang="ru-RU" sz="6000" b="1" u="sng" dirty="0" smtClean="0">
                <a:solidFill>
                  <a:srgbClr val="002060"/>
                </a:solidFill>
              </a:rPr>
              <a:t/>
            </a:r>
            <a:br>
              <a:rPr lang="ru-RU" sz="6000" b="1" u="sng" dirty="0" smtClean="0">
                <a:solidFill>
                  <a:srgbClr val="002060"/>
                </a:solidFill>
              </a:rPr>
            </a:br>
            <a:r>
              <a:rPr lang="ru-RU" sz="6000" b="1" u="sng" dirty="0" smtClean="0">
                <a:solidFill>
                  <a:srgbClr val="002060"/>
                </a:solidFill>
              </a:rPr>
              <a:t/>
            </a:r>
            <a:br>
              <a:rPr lang="ru-RU" sz="6000" b="1" u="sng" dirty="0" smtClean="0">
                <a:solidFill>
                  <a:srgbClr val="002060"/>
                </a:solidFill>
              </a:rPr>
            </a:br>
            <a:r>
              <a:rPr lang="ru-RU" sz="6000" b="1" u="sng" dirty="0" smtClean="0">
                <a:solidFill>
                  <a:srgbClr val="002060"/>
                </a:solidFill>
              </a:rPr>
              <a:t/>
            </a:r>
            <a:br>
              <a:rPr lang="ru-RU" sz="6000" b="1" u="sng" dirty="0" smtClean="0">
                <a:solidFill>
                  <a:srgbClr val="002060"/>
                </a:solidFill>
              </a:rPr>
            </a:br>
            <a:r>
              <a:rPr lang="ru-RU" sz="6000" b="1" u="sng" dirty="0" smtClean="0">
                <a:solidFill>
                  <a:srgbClr val="002060"/>
                </a:solidFill>
              </a:rPr>
              <a:t/>
            </a:r>
            <a:br>
              <a:rPr lang="ru-RU" sz="6000" b="1" u="sng" dirty="0" smtClean="0">
                <a:solidFill>
                  <a:srgbClr val="00206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Русская народная сказка</a:t>
            </a:r>
            <a:endParaRPr lang="ru-RU" b="1" i="1" dirty="0"/>
          </a:p>
        </p:txBody>
      </p:sp>
      <p:sp>
        <p:nvSpPr>
          <p:cNvPr id="7170" name="AutoShape 2" descr="Викторина по русской народной сказке &amp;amp;quot;Снегурочка&amp;amp;quot; - Русские народные сказки  - Проверь себя - ВИКТОРИНЫ ОН-ЛАЙН - Викторины сказочные"/>
          <p:cNvSpPr>
            <a:spLocks noChangeAspect="1" noChangeArrowheads="1"/>
          </p:cNvSpPr>
          <p:nvPr/>
        </p:nvSpPr>
        <p:spPr bwMode="auto">
          <a:xfrm>
            <a:off x="155575" y="-136525"/>
            <a:ext cx="298451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Викторина по русской народной сказке &amp;amp;quot;Снегурочка&amp;amp;quot; - Русские народные сказки  - Проверь себя - ВИКТОРИНЫ ОН-ЛАЙН - Викторины сказочные"/>
          <p:cNvSpPr>
            <a:spLocks noChangeAspect="1" noChangeArrowheads="1"/>
          </p:cNvSpPr>
          <p:nvPr/>
        </p:nvSpPr>
        <p:spPr bwMode="auto">
          <a:xfrm>
            <a:off x="155575" y="-136525"/>
            <a:ext cx="298451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Снегурочка - русская народная сказ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90" y="142844"/>
            <a:ext cx="6357982" cy="86439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Снегурочка - русская народная сказ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90" y="142844"/>
            <a:ext cx="6357982" cy="86439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Снегурочка - русская народная сказ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90" y="214281"/>
            <a:ext cx="6643710" cy="85011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Снегурочка - русская народная сказ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47" y="190470"/>
            <a:ext cx="6322264" cy="8667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негурочка - русская народная сказ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90" y="142844"/>
            <a:ext cx="6421883" cy="8358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Снегурочка - русская народная сказ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52" y="285720"/>
            <a:ext cx="6357982" cy="8286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Снегурочка - русская народная сказ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90" y="214282"/>
            <a:ext cx="6519709" cy="8358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Снегурочка - русская народная сказ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8" y="214282"/>
            <a:ext cx="6219340" cy="8286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Снегурочка - русская народная сказ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8" y="142843"/>
            <a:ext cx="6286544" cy="8572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Снегурочка - русская народная сказ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66" y="142844"/>
            <a:ext cx="6207572" cy="8572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Снегурочка - русская народная сказ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8" y="142844"/>
            <a:ext cx="6318274" cy="8643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       Русская народная сказка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Снегурочка   Русская народная сказка</dc:title>
  <dc:creator>А</dc:creator>
  <cp:lastModifiedBy>А</cp:lastModifiedBy>
  <cp:revision>4</cp:revision>
  <dcterms:created xsi:type="dcterms:W3CDTF">2022-02-28T19:39:06Z</dcterms:created>
  <dcterms:modified xsi:type="dcterms:W3CDTF">2022-11-21T07:08:00Z</dcterms:modified>
</cp:coreProperties>
</file>