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57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up/datai/265026/0001-001-.jpg" TargetMode="External"/><Relationship Id="rId7" Type="http://schemas.openxmlformats.org/officeDocument/2006/relationships/hyperlink" Target="https://yandex.ru/images/search?text=&#1087;&#1088;&#1077;&#1079;&#1077;&#1085;&#1090;&#1072;&#1094;&#1080;&#1103;%20&#1089;&#1087;&#1072;&#1089;&#1080;&#1073;&#1086;%20&#1079;&#1072;%20&#1074;&#1085;&#1080;&#1084;&#1072;&#1085;&#1080;&#1077;&amp;stype=image&amp;lr=101266&amp;source=wi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&#1080;&#1079;&#1084;&#1077;&#1088;&#1077;&#1085;&#1080;&#1103;%20&#1085;&#1072;%20&#1082;&#1091;&#1093;&#1085;&#1077;&amp;lr=101266&amp;pos=1&amp;img_url=https://ds02.infourok.ru/uploads/ex/0277/000866e6-ea533013/img10.jpg&amp;rpt=simage" TargetMode="External"/><Relationship Id="rId5" Type="http://schemas.openxmlformats.org/officeDocument/2006/relationships/hyperlink" Target="https://yandex.ru/images/search?text=&#1090;&#1072;&#1073;&#1083;&#1080;&#1094;&#1099;%20&#1084;&#1077;&#1088;%20&#1085;&#1072;%20&#1082;&#1091;&#1093;&#1085;&#1077;&amp;lr=101266" TargetMode="External"/><Relationship Id="rId4" Type="http://schemas.openxmlformats.org/officeDocument/2006/relationships/hyperlink" Target="https://yandex.ru/images/search?text=&#1088;&#1072;&#1079;&#1085;&#1072;&#1103;%20&#1087;&#1086;&#1089;&#1091;&#1076;&#1072;%20&#1085;&#1072;%20&#1082;&#1091;&#1093;&#1085;&#1077;%20&#1075;&#1077;&#1086;&#1084;&#1077;&#1090;&#1088;&#1080;&#1095;&#1077;&#1089;&#1082;&#1086;&#1081;%20&#1092;&#1086;&#1088;&#1084;&#1099;%20&#1082;&#1072;&#1089;&#1090;&#1088;&#1102;&#1083;&#1080;%20&#1082;&#1072;&#1079;&#1072;&#1085;&#1099;&amp;lr=10126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91" y="0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7783" y="1688614"/>
            <a:ext cx="6910600" cy="8334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«Математика на кухне»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6926" y="3789040"/>
            <a:ext cx="3234484" cy="15841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>
              <a:spcBef>
                <a:spcPts val="0"/>
              </a:spcBef>
              <a:defRPr/>
            </a:pP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Сироид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Яна</a:t>
            </a:r>
          </a:p>
          <a:p>
            <a:pPr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alt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МОУ «СОШ </a:t>
            </a:r>
            <a:r>
              <a:rPr lang="ru-RU" altLang="ru-RU" sz="18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п.Белоярский</a:t>
            </a:r>
            <a:endParaRPr lang="ru-RU" alt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имени Бабушкина А.М</a:t>
            </a:r>
            <a:r>
              <a:rPr lang="ru-RU" alt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alt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3915206" y="6143625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7783" y="980728"/>
            <a:ext cx="69127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работ учащихся 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математике «Математика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нас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8368" y="2596376"/>
            <a:ext cx="69127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Номинация: «Математика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быту и повседневной жизни человека»</a:t>
            </a:r>
          </a:p>
        </p:txBody>
      </p:sp>
    </p:spTree>
    <p:extLst>
      <p:ext uri="{BB962C8B-B14F-4D97-AF65-F5344CB8AC3E}">
        <p14:creationId xmlns:p14="http://schemas.microsoft.com/office/powerpoint/2010/main" val="5325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254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90872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Посуда разной формы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67916"/>
            <a:ext cx="2699345" cy="168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42672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67916"/>
            <a:ext cx="2695841" cy="179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27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254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09788" y="764704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Таблицы мер</a:t>
            </a:r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577" y="1494268"/>
            <a:ext cx="6336704" cy="281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254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90872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Измерения на кухне</a:t>
            </a: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69" y="1863238"/>
            <a:ext cx="4941583" cy="3220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254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90872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Порции</a:t>
            </a:r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32050"/>
            <a:ext cx="553709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254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90872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79646">
                    <a:lumMod val="75000"/>
                  </a:srgbClr>
                </a:solidFill>
                <a:latin typeface="Monotype Corsiva" panose="03010101010201010101" pitchFamily="66" charset="0"/>
                <a:ea typeface="+mj-ea"/>
                <a:cs typeface="Times New Roman" panose="02020603050405020304" pitchFamily="18" charset="0"/>
              </a:rPr>
              <a:t>Фигуры в оформлении блюд</a:t>
            </a:r>
            <a:endParaRPr lang="ru-RU" sz="4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39716"/>
            <a:ext cx="5513278" cy="2867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" y="0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1" y="1628798"/>
            <a:ext cx="546202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http://900igr.net/up/datai/265026/0001-001-.</a:t>
            </a:r>
            <a:r>
              <a:rPr lang="en-US" dirty="0" smtClean="0">
                <a:hlinkClick r:id="rId3"/>
              </a:rPr>
              <a:t>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https://yandex.ru/images/search?text=</a:t>
            </a:r>
            <a:r>
              <a:rPr lang="ru-RU" dirty="0">
                <a:hlinkClick r:id="rId4"/>
              </a:rPr>
              <a:t>разная%20посуда%20на%20кухне%20геометрической%20формы%20кастрюли%20казаны&amp;</a:t>
            </a:r>
            <a:r>
              <a:rPr lang="en-US" dirty="0" err="1" smtClean="0">
                <a:hlinkClick r:id="rId4"/>
              </a:rPr>
              <a:t>lr</a:t>
            </a:r>
            <a:r>
              <a:rPr lang="en-US" dirty="0" smtClean="0">
                <a:hlinkClick r:id="rId4"/>
              </a:rPr>
              <a:t>=101266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https://yandex.ru/images/search?text=</a:t>
            </a:r>
            <a:r>
              <a:rPr lang="ru-RU" dirty="0">
                <a:hlinkClick r:id="rId5"/>
              </a:rPr>
              <a:t>таблицы%20мер%20на%20кухне&amp;</a:t>
            </a:r>
            <a:r>
              <a:rPr lang="en-US" dirty="0" err="1" smtClean="0">
                <a:hlinkClick r:id="rId5"/>
              </a:rPr>
              <a:t>lr</a:t>
            </a:r>
            <a:r>
              <a:rPr lang="en-US" dirty="0" smtClean="0">
                <a:hlinkClick r:id="rId5"/>
              </a:rPr>
              <a:t>=101266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https://yandex.ru/images/search?text=</a:t>
            </a:r>
            <a:r>
              <a:rPr lang="ru-RU" dirty="0">
                <a:hlinkClick r:id="rId6"/>
              </a:rPr>
              <a:t>измерения%20на%20кухне&amp;</a:t>
            </a:r>
            <a:r>
              <a:rPr lang="en-US" dirty="0" err="1" smtClean="0">
                <a:hlinkClick r:id="rId6"/>
              </a:rPr>
              <a:t>lr</a:t>
            </a:r>
            <a:r>
              <a:rPr lang="en-US" dirty="0" smtClean="0">
                <a:hlinkClick r:id="rId6"/>
              </a:rPr>
              <a:t>=101266&amp;pos=1&amp;img_url=https%3A%2F%2Fds02.infourok.ru%2Fuploads%2Fex%2F0277%2F000866e6-ea533013%2Fimg10.jpg&amp;rpt=</a:t>
            </a:r>
            <a:r>
              <a:rPr lang="en-US" dirty="0" err="1" smtClean="0">
                <a:hlinkClick r:id="rId6"/>
              </a:rPr>
              <a:t>simage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://yandex.ru/images/search?text=</a:t>
            </a:r>
            <a:r>
              <a:rPr lang="ru-RU" dirty="0">
                <a:hlinkClick r:id="rId7"/>
              </a:rPr>
              <a:t>презентация%20спасибо%20за%20внимание&amp;</a:t>
            </a:r>
            <a:r>
              <a:rPr lang="en-US" dirty="0" err="1" smtClean="0">
                <a:hlinkClick r:id="rId7"/>
              </a:rPr>
              <a:t>stype</a:t>
            </a:r>
            <a:r>
              <a:rPr lang="en-US" dirty="0" smtClean="0">
                <a:hlinkClick r:id="rId7"/>
              </a:rPr>
              <a:t>=</a:t>
            </a:r>
            <a:r>
              <a:rPr lang="en-US" dirty="0" err="1" smtClean="0">
                <a:hlinkClick r:id="rId7"/>
              </a:rPr>
              <a:t>image&amp;lr</a:t>
            </a:r>
            <a:r>
              <a:rPr lang="en-US" dirty="0" smtClean="0">
                <a:hlinkClick r:id="rId7"/>
              </a:rPr>
              <a:t>=101266&amp;source=wiz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8168" y="9824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" y="0"/>
            <a:ext cx="9139661" cy="68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185" y="1484784"/>
            <a:ext cx="4713965" cy="353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26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79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Monotype Corsiva</vt:lpstr>
      <vt:lpstr>Times New Roman</vt:lpstr>
      <vt:lpstr>Тема Office</vt:lpstr>
      <vt:lpstr>«Математика на кухне»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Лозе Илья</cp:lastModifiedBy>
  <cp:revision>8</cp:revision>
  <dcterms:created xsi:type="dcterms:W3CDTF">2021-03-19T09:48:01Z</dcterms:created>
  <dcterms:modified xsi:type="dcterms:W3CDTF">2022-11-21T19:17:32Z</dcterms:modified>
</cp:coreProperties>
</file>