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8" r:id="rId4"/>
    <p:sldId id="260" r:id="rId5"/>
    <p:sldId id="261" r:id="rId6"/>
    <p:sldId id="262" r:id="rId7"/>
    <p:sldId id="263" r:id="rId8"/>
    <p:sldId id="265" r:id="rId9"/>
    <p:sldId id="272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70F97AF-43A6-4CE4-9751-729E54248073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E9F076C-ED71-4629-9783-6261F5A16D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55776" y="4365104"/>
            <a:ext cx="5616623" cy="1569561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Коробова А.Н.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 начальных классов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«СОШ №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Красноармейска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1340769"/>
            <a:ext cx="6629400" cy="1440159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</a:t>
            </a:r>
            <a:r>
              <a:rPr lang="ru-RU" sz="4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В.Сутеева</a:t>
            </a:r>
            <a:endParaRPr lang="ru-RU" sz="4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8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717632">
            <a:off x="1475657" y="1794883"/>
            <a:ext cx="66967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71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4536504" cy="1584177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Сутеев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1042071"/>
            <a:ext cx="3093675" cy="4331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9" y="2492896"/>
            <a:ext cx="3744416" cy="31444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 Москва 5 июля 1903 года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91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508" y="764704"/>
            <a:ext cx="4591924" cy="346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433096"/>
          </a:xfrm>
        </p:spPr>
        <p:txBody>
          <a:bodyPr/>
          <a:lstStyle/>
          <a:p>
            <a:pPr algn="ctr"/>
            <a:r>
              <a:rPr lang="ru-RU" sz="2000" dirty="0">
                <a:effectLst/>
              </a:rPr>
              <a:t>В 1952 году Сутеев Владимир Григорьевич создал первую собственную историю, которая называлась «Две сказки про карандаш и краски».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9497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" r="18087"/>
          <a:stretch/>
        </p:blipFill>
        <p:spPr bwMode="auto">
          <a:xfrm>
            <a:off x="251520" y="1916832"/>
            <a:ext cx="3375636" cy="163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30656" y="548680"/>
            <a:ext cx="3514409" cy="316835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одной из них можно было научить рисовать ребенка. Это сказка «Карандаш и мышонок». Там последовательно показывается, как из простых элементов (кругов, овалов, треугольников) рисуется туловище котенка.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93096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13313"/>
            <a:ext cx="22288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65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3" y="908720"/>
            <a:ext cx="3528392" cy="417646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Сутеев Владимир Григорьевич сказки писал для самых маленьких. Он замечательно понимал маленьких детей.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3273425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731520"/>
            <a:ext cx="3606552" cy="5361776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6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186" y="332656"/>
            <a:ext cx="3719604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 грибком»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83212" y="1750219"/>
            <a:ext cx="24384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6917" y="1556792"/>
            <a:ext cx="3924873" cy="5040560"/>
          </a:xfrm>
        </p:spPr>
        <p:txBody>
          <a:bodyPr>
            <a:no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есные зверьки и насекомые (Муравей, Бабочка, Мышка, Воробей, Зайчик) во время дождя прячутся под шляпкой грибка, и всем находится место. Ведь так и должно быть в жизни: никто никого не выгоняет из игры или не сгоняет с занятого места, каждый может слегка потесниться и принять товарища. А это важная мысль для жизни ребенка в коллективе.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0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332656"/>
            <a:ext cx="3240359" cy="129614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«Мешок яблок»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5" y="1340768"/>
            <a:ext cx="3528392" cy="50405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умная и мудрая сказка В.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Сутеева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Папа-заяц собрал для своей семьи мешок яблок. Еле-еле тащит его домой. А по дороге встречает разных зверей, и все просят их угостить яблоками. Никому не отказал добрый Заяц. Зато каждый из зверей сделал в ответ ему подарок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312368" cy="309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6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" t="38370" r="2672" b="1730"/>
          <a:stretch/>
        </p:blipFill>
        <p:spPr bwMode="auto">
          <a:xfrm>
            <a:off x="4172004" y="764704"/>
            <a:ext cx="4431669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5" y="980728"/>
            <a:ext cx="3168351" cy="518457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В. Г.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Сутеева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надо не только читать, но обязательно долго рассматривать. Это же настоящие мультфильмы. Только каждый новый кадр остановлен и на него можно любоваться сколько угодно долго. Все зверюшки имеют характер, и все они ярки и хороши, а главное – понятны даже самому маленькому слушателю. Все, что не договаривает, мастер рисует.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89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3600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Владимира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Сутеева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вызывают восхищение взрослых людей, которые перечитывая и пересматривая их вместе с детьми и внуками, не устают восторгаться творчеством доброго сказочника.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37" y="391573"/>
            <a:ext cx="3608871" cy="5577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38643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186</TotalTime>
  <Words>323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Georgia</vt:lpstr>
      <vt:lpstr>Times New Roman</vt:lpstr>
      <vt:lpstr>Trebuchet MS</vt:lpstr>
      <vt:lpstr>Воздушный поток</vt:lpstr>
      <vt:lpstr>Сказки В.Сутеева</vt:lpstr>
      <vt:lpstr>Владимир Сутеев  </vt:lpstr>
      <vt:lpstr>В 1952 году Сутеев Владимир Григорьевич создал первую собственную историю, которая называлась «Две сказки про карандаш и краски». </vt:lpstr>
      <vt:lpstr>Презентация PowerPoint</vt:lpstr>
      <vt:lpstr>Презентация PowerPoint</vt:lpstr>
      <vt:lpstr>«Под грибком» </vt:lpstr>
      <vt:lpstr>«Мешок яблок»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 Сутеева</dc:title>
  <dc:creator>Татьяна</dc:creator>
  <cp:lastModifiedBy>Пользователь</cp:lastModifiedBy>
  <cp:revision>19</cp:revision>
  <dcterms:created xsi:type="dcterms:W3CDTF">2018-06-23T05:10:56Z</dcterms:created>
  <dcterms:modified xsi:type="dcterms:W3CDTF">2021-01-21T10:04:03Z</dcterms:modified>
</cp:coreProperties>
</file>