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70" r:id="rId11"/>
    <p:sldId id="265" r:id="rId12"/>
    <p:sldId id="264" r:id="rId13"/>
    <p:sldId id="271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AF8A23-39A1-48DF-AD05-B059BA4ABC5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68151A95-7CE5-42A1-B914-D7A3BAC7A3FB}">
      <dgm:prSet phldrT="[Текст]" phldr="1"/>
      <dgm:spPr/>
      <dgm:t>
        <a:bodyPr/>
        <a:lstStyle/>
        <a:p>
          <a:endParaRPr lang="ru-RU"/>
        </a:p>
      </dgm:t>
    </dgm:pt>
    <dgm:pt modelId="{9EA7EC5C-F976-43EC-8F27-AF1F71FA34DA}" type="parTrans" cxnId="{7F311B0B-2724-4B20-BE8F-604D2759E154}">
      <dgm:prSet/>
      <dgm:spPr/>
      <dgm:t>
        <a:bodyPr/>
        <a:lstStyle/>
        <a:p>
          <a:endParaRPr lang="ru-RU"/>
        </a:p>
      </dgm:t>
    </dgm:pt>
    <dgm:pt modelId="{96753DA4-B4BD-4006-AF75-24F8BF028D0B}" type="sibTrans" cxnId="{7F311B0B-2724-4B20-BE8F-604D2759E154}">
      <dgm:prSet/>
      <dgm:spPr/>
      <dgm:t>
        <a:bodyPr/>
        <a:lstStyle/>
        <a:p>
          <a:endParaRPr lang="ru-RU"/>
        </a:p>
      </dgm:t>
    </dgm:pt>
    <dgm:pt modelId="{97CC1376-6864-4B1E-9CDA-BD730DEDF44F}">
      <dgm:prSet phldrT="[Текст]" phldr="1"/>
      <dgm:spPr/>
      <dgm:t>
        <a:bodyPr/>
        <a:lstStyle/>
        <a:p>
          <a:endParaRPr lang="ru-RU"/>
        </a:p>
      </dgm:t>
    </dgm:pt>
    <dgm:pt modelId="{CF7957F4-F999-4AE8-A2EE-1CA3506D99E9}" type="parTrans" cxnId="{E1F5899E-C9FF-4700-8088-60E51E0EA960}">
      <dgm:prSet/>
      <dgm:spPr/>
      <dgm:t>
        <a:bodyPr/>
        <a:lstStyle/>
        <a:p>
          <a:endParaRPr lang="ru-RU"/>
        </a:p>
      </dgm:t>
    </dgm:pt>
    <dgm:pt modelId="{42311CB6-6A6C-4032-A0FC-D9F295341DC4}" type="sibTrans" cxnId="{E1F5899E-C9FF-4700-8088-60E51E0EA960}">
      <dgm:prSet/>
      <dgm:spPr/>
      <dgm:t>
        <a:bodyPr/>
        <a:lstStyle/>
        <a:p>
          <a:endParaRPr lang="ru-RU"/>
        </a:p>
      </dgm:t>
    </dgm:pt>
    <dgm:pt modelId="{B848D9B0-FA95-448E-940C-5986EC59B6CE}">
      <dgm:prSet phldrT="[Текст]" phldr="1"/>
      <dgm:spPr/>
      <dgm:t>
        <a:bodyPr/>
        <a:lstStyle/>
        <a:p>
          <a:endParaRPr lang="ru-RU"/>
        </a:p>
      </dgm:t>
    </dgm:pt>
    <dgm:pt modelId="{F2F0C952-24D3-4160-853D-745C09D361BA}" type="parTrans" cxnId="{08D0029B-2A77-487F-81B3-9C665D33857F}">
      <dgm:prSet/>
      <dgm:spPr/>
      <dgm:t>
        <a:bodyPr/>
        <a:lstStyle/>
        <a:p>
          <a:endParaRPr lang="ru-RU"/>
        </a:p>
      </dgm:t>
    </dgm:pt>
    <dgm:pt modelId="{8AF6270E-C379-496B-83BE-7DA04AC46354}" type="sibTrans" cxnId="{08D0029B-2A77-487F-81B3-9C665D33857F}">
      <dgm:prSet/>
      <dgm:spPr/>
      <dgm:t>
        <a:bodyPr/>
        <a:lstStyle/>
        <a:p>
          <a:endParaRPr lang="ru-RU"/>
        </a:p>
      </dgm:t>
    </dgm:pt>
    <dgm:pt modelId="{3159B036-104C-4EEF-BB8D-93FC963250E3}">
      <dgm:prSet phldrT="[Текст]" phldr="1"/>
      <dgm:spPr/>
      <dgm:t>
        <a:bodyPr/>
        <a:lstStyle/>
        <a:p>
          <a:endParaRPr lang="ru-RU"/>
        </a:p>
      </dgm:t>
    </dgm:pt>
    <dgm:pt modelId="{C48DCF2F-B50E-4B48-8BA0-6ED43D8FA32A}" type="parTrans" cxnId="{0A2818E7-5327-4F0D-BE15-2C668D250A62}">
      <dgm:prSet/>
      <dgm:spPr/>
      <dgm:t>
        <a:bodyPr/>
        <a:lstStyle/>
        <a:p>
          <a:endParaRPr lang="ru-RU"/>
        </a:p>
      </dgm:t>
    </dgm:pt>
    <dgm:pt modelId="{B463B062-8038-4E63-B916-8612403D2908}" type="sibTrans" cxnId="{0A2818E7-5327-4F0D-BE15-2C668D250A62}">
      <dgm:prSet/>
      <dgm:spPr/>
      <dgm:t>
        <a:bodyPr/>
        <a:lstStyle/>
        <a:p>
          <a:endParaRPr lang="ru-RU"/>
        </a:p>
      </dgm:t>
    </dgm:pt>
    <dgm:pt modelId="{212F1105-1DB8-4D3D-B925-CA5739701CC4}">
      <dgm:prSet phldrT="[Текст]" phldr="1"/>
      <dgm:spPr/>
      <dgm:t>
        <a:bodyPr/>
        <a:lstStyle/>
        <a:p>
          <a:endParaRPr lang="ru-RU"/>
        </a:p>
      </dgm:t>
    </dgm:pt>
    <dgm:pt modelId="{6886F02C-CD9E-494C-875A-C62B1ACBECF4}" type="parTrans" cxnId="{899BBD2D-3DE1-41EC-82B6-189E7B18265A}">
      <dgm:prSet/>
      <dgm:spPr/>
      <dgm:t>
        <a:bodyPr/>
        <a:lstStyle/>
        <a:p>
          <a:endParaRPr lang="ru-RU"/>
        </a:p>
      </dgm:t>
    </dgm:pt>
    <dgm:pt modelId="{EBC980F3-215F-446D-8C66-CABE771A9671}" type="sibTrans" cxnId="{899BBD2D-3DE1-41EC-82B6-189E7B18265A}">
      <dgm:prSet/>
      <dgm:spPr/>
      <dgm:t>
        <a:bodyPr/>
        <a:lstStyle/>
        <a:p>
          <a:endParaRPr lang="ru-RU"/>
        </a:p>
      </dgm:t>
    </dgm:pt>
    <dgm:pt modelId="{C9DF71FD-E980-4EBD-8FFA-1570E1B68577}" type="pres">
      <dgm:prSet presAssocID="{BFAF8A23-39A1-48DF-AD05-B059BA4ABC5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EC1791-5B59-47C6-A238-0C2C486FF72F}" type="pres">
      <dgm:prSet presAssocID="{68151A95-7CE5-42A1-B914-D7A3BAC7A3F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27D419-22D6-4A5E-B038-6EE00B0A5E05}" type="pres">
      <dgm:prSet presAssocID="{96753DA4-B4BD-4006-AF75-24F8BF028D0B}" presName="sibTrans" presStyleCnt="0"/>
      <dgm:spPr/>
    </dgm:pt>
    <dgm:pt modelId="{66F6FCFA-81A5-43CC-9F87-7976FC1D53F8}" type="pres">
      <dgm:prSet presAssocID="{97CC1376-6864-4B1E-9CDA-BD730DEDF44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DF6DC6-8246-43B2-B4E3-FD18FD2EF621}" type="pres">
      <dgm:prSet presAssocID="{42311CB6-6A6C-4032-A0FC-D9F295341DC4}" presName="sibTrans" presStyleCnt="0"/>
      <dgm:spPr/>
    </dgm:pt>
    <dgm:pt modelId="{A4195E3D-A053-4CF1-8AE6-E69B93BC5028}" type="pres">
      <dgm:prSet presAssocID="{B848D9B0-FA95-448E-940C-5986EC59B6C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D3A0E2-D342-443D-AB7C-A4EBAB58D8FA}" type="pres">
      <dgm:prSet presAssocID="{8AF6270E-C379-496B-83BE-7DA04AC46354}" presName="sibTrans" presStyleCnt="0"/>
      <dgm:spPr/>
    </dgm:pt>
    <dgm:pt modelId="{5F92638D-6FE3-4A7F-9817-5273294C40AC}" type="pres">
      <dgm:prSet presAssocID="{3159B036-104C-4EEF-BB8D-93FC963250E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B5A9C4-BB4A-4471-8B78-64299D5C6AE9}" type="pres">
      <dgm:prSet presAssocID="{B463B062-8038-4E63-B916-8612403D2908}" presName="sibTrans" presStyleCnt="0"/>
      <dgm:spPr/>
    </dgm:pt>
    <dgm:pt modelId="{6AA75762-572D-4576-8318-D3CC49F6CB26}" type="pres">
      <dgm:prSet presAssocID="{212F1105-1DB8-4D3D-B925-CA5739701CC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D41B5B-136B-4296-8D05-BA580A6F6E96}" type="presOf" srcId="{212F1105-1DB8-4D3D-B925-CA5739701CC4}" destId="{6AA75762-572D-4576-8318-D3CC49F6CB26}" srcOrd="0" destOrd="0" presId="urn:microsoft.com/office/officeart/2005/8/layout/default"/>
    <dgm:cxn modelId="{5F46AA17-7EEE-4E32-95C7-CBC816167FDA}" type="presOf" srcId="{68151A95-7CE5-42A1-B914-D7A3BAC7A3FB}" destId="{2FEC1791-5B59-47C6-A238-0C2C486FF72F}" srcOrd="0" destOrd="0" presId="urn:microsoft.com/office/officeart/2005/8/layout/default"/>
    <dgm:cxn modelId="{899BBD2D-3DE1-41EC-82B6-189E7B18265A}" srcId="{BFAF8A23-39A1-48DF-AD05-B059BA4ABC5A}" destId="{212F1105-1DB8-4D3D-B925-CA5739701CC4}" srcOrd="4" destOrd="0" parTransId="{6886F02C-CD9E-494C-875A-C62B1ACBECF4}" sibTransId="{EBC980F3-215F-446D-8C66-CABE771A9671}"/>
    <dgm:cxn modelId="{8C322EA8-A02B-4981-AC6E-425243262518}" type="presOf" srcId="{3159B036-104C-4EEF-BB8D-93FC963250E3}" destId="{5F92638D-6FE3-4A7F-9817-5273294C40AC}" srcOrd="0" destOrd="0" presId="urn:microsoft.com/office/officeart/2005/8/layout/default"/>
    <dgm:cxn modelId="{7F311B0B-2724-4B20-BE8F-604D2759E154}" srcId="{BFAF8A23-39A1-48DF-AD05-B059BA4ABC5A}" destId="{68151A95-7CE5-42A1-B914-D7A3BAC7A3FB}" srcOrd="0" destOrd="0" parTransId="{9EA7EC5C-F976-43EC-8F27-AF1F71FA34DA}" sibTransId="{96753DA4-B4BD-4006-AF75-24F8BF028D0B}"/>
    <dgm:cxn modelId="{1618DBB2-2512-4551-AE2F-D944421C0A45}" type="presOf" srcId="{BFAF8A23-39A1-48DF-AD05-B059BA4ABC5A}" destId="{C9DF71FD-E980-4EBD-8FFA-1570E1B68577}" srcOrd="0" destOrd="0" presId="urn:microsoft.com/office/officeart/2005/8/layout/default"/>
    <dgm:cxn modelId="{0A2818E7-5327-4F0D-BE15-2C668D250A62}" srcId="{BFAF8A23-39A1-48DF-AD05-B059BA4ABC5A}" destId="{3159B036-104C-4EEF-BB8D-93FC963250E3}" srcOrd="3" destOrd="0" parTransId="{C48DCF2F-B50E-4B48-8BA0-6ED43D8FA32A}" sibTransId="{B463B062-8038-4E63-B916-8612403D2908}"/>
    <dgm:cxn modelId="{E1F5899E-C9FF-4700-8088-60E51E0EA960}" srcId="{BFAF8A23-39A1-48DF-AD05-B059BA4ABC5A}" destId="{97CC1376-6864-4B1E-9CDA-BD730DEDF44F}" srcOrd="1" destOrd="0" parTransId="{CF7957F4-F999-4AE8-A2EE-1CA3506D99E9}" sibTransId="{42311CB6-6A6C-4032-A0FC-D9F295341DC4}"/>
    <dgm:cxn modelId="{08D0029B-2A77-487F-81B3-9C665D33857F}" srcId="{BFAF8A23-39A1-48DF-AD05-B059BA4ABC5A}" destId="{B848D9B0-FA95-448E-940C-5986EC59B6CE}" srcOrd="2" destOrd="0" parTransId="{F2F0C952-24D3-4160-853D-745C09D361BA}" sibTransId="{8AF6270E-C379-496B-83BE-7DA04AC46354}"/>
    <dgm:cxn modelId="{B2BC7F11-BDD8-460D-B766-5BA82E781813}" type="presOf" srcId="{B848D9B0-FA95-448E-940C-5986EC59B6CE}" destId="{A4195E3D-A053-4CF1-8AE6-E69B93BC5028}" srcOrd="0" destOrd="0" presId="urn:microsoft.com/office/officeart/2005/8/layout/default"/>
    <dgm:cxn modelId="{C08FB79B-DC27-4EC4-BC28-1961C1A4C94F}" type="presOf" srcId="{97CC1376-6864-4B1E-9CDA-BD730DEDF44F}" destId="{66F6FCFA-81A5-43CC-9F87-7976FC1D53F8}" srcOrd="0" destOrd="0" presId="urn:microsoft.com/office/officeart/2005/8/layout/default"/>
    <dgm:cxn modelId="{B94E99C3-38BD-4A17-994C-4A84992A0D66}" type="presParOf" srcId="{C9DF71FD-E980-4EBD-8FFA-1570E1B68577}" destId="{2FEC1791-5B59-47C6-A238-0C2C486FF72F}" srcOrd="0" destOrd="0" presId="urn:microsoft.com/office/officeart/2005/8/layout/default"/>
    <dgm:cxn modelId="{68C70CDE-1BC0-4CBD-838C-425C1FF398D6}" type="presParOf" srcId="{C9DF71FD-E980-4EBD-8FFA-1570E1B68577}" destId="{6027D419-22D6-4A5E-B038-6EE00B0A5E05}" srcOrd="1" destOrd="0" presId="urn:microsoft.com/office/officeart/2005/8/layout/default"/>
    <dgm:cxn modelId="{37B7ACEF-B62C-4302-90D1-018041773F93}" type="presParOf" srcId="{C9DF71FD-E980-4EBD-8FFA-1570E1B68577}" destId="{66F6FCFA-81A5-43CC-9F87-7976FC1D53F8}" srcOrd="2" destOrd="0" presId="urn:microsoft.com/office/officeart/2005/8/layout/default"/>
    <dgm:cxn modelId="{6A7CC908-ADF3-4F8C-B8C7-4F7C112859B0}" type="presParOf" srcId="{C9DF71FD-E980-4EBD-8FFA-1570E1B68577}" destId="{87DF6DC6-8246-43B2-B4E3-FD18FD2EF621}" srcOrd="3" destOrd="0" presId="urn:microsoft.com/office/officeart/2005/8/layout/default"/>
    <dgm:cxn modelId="{CB647CFA-3BFA-4248-8EA0-64FEA0C9E154}" type="presParOf" srcId="{C9DF71FD-E980-4EBD-8FFA-1570E1B68577}" destId="{A4195E3D-A053-4CF1-8AE6-E69B93BC5028}" srcOrd="4" destOrd="0" presId="urn:microsoft.com/office/officeart/2005/8/layout/default"/>
    <dgm:cxn modelId="{A5F56F23-CD65-47DB-A1A7-103562B22278}" type="presParOf" srcId="{C9DF71FD-E980-4EBD-8FFA-1570E1B68577}" destId="{38D3A0E2-D342-443D-AB7C-A4EBAB58D8FA}" srcOrd="5" destOrd="0" presId="urn:microsoft.com/office/officeart/2005/8/layout/default"/>
    <dgm:cxn modelId="{7953210F-ECB1-4687-B9A1-CA7B57CB53D2}" type="presParOf" srcId="{C9DF71FD-E980-4EBD-8FFA-1570E1B68577}" destId="{5F92638D-6FE3-4A7F-9817-5273294C40AC}" srcOrd="6" destOrd="0" presId="urn:microsoft.com/office/officeart/2005/8/layout/default"/>
    <dgm:cxn modelId="{E939EC4D-49D7-4D1F-B514-21CCC19CF3A3}" type="presParOf" srcId="{C9DF71FD-E980-4EBD-8FFA-1570E1B68577}" destId="{02B5A9C4-BB4A-4471-8B78-64299D5C6AE9}" srcOrd="7" destOrd="0" presId="urn:microsoft.com/office/officeart/2005/8/layout/default"/>
    <dgm:cxn modelId="{748407FB-F353-43D2-BB8A-CC136ABAADD9}" type="presParOf" srcId="{C9DF71FD-E980-4EBD-8FFA-1570E1B68577}" destId="{6AA75762-572D-4576-8318-D3CC49F6CB26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306C-6456-4413-8A86-0FDE35AC64B3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C7E5-7A34-4FAA-8037-F77A87992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306C-6456-4413-8A86-0FDE35AC64B3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C7E5-7A34-4FAA-8037-F77A87992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306C-6456-4413-8A86-0FDE35AC64B3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C7E5-7A34-4FAA-8037-F77A87992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306C-6456-4413-8A86-0FDE35AC64B3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C7E5-7A34-4FAA-8037-F77A87992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306C-6456-4413-8A86-0FDE35AC64B3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C7E5-7A34-4FAA-8037-F77A87992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306C-6456-4413-8A86-0FDE35AC64B3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C7E5-7A34-4FAA-8037-F77A87992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306C-6456-4413-8A86-0FDE35AC64B3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C7E5-7A34-4FAA-8037-F77A87992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306C-6456-4413-8A86-0FDE35AC64B3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C7E5-7A34-4FAA-8037-F77A87992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306C-6456-4413-8A86-0FDE35AC64B3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C7E5-7A34-4FAA-8037-F77A87992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306C-6456-4413-8A86-0FDE35AC64B3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C7E5-7A34-4FAA-8037-F77A87992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306C-6456-4413-8A86-0FDE35AC64B3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C7E5-7A34-4FAA-8037-F77A87992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E306C-6456-4413-8A86-0FDE35AC64B3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BC7E5-7A34-4FAA-8037-F77A879921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leksey\&#1056;&#1072;&#1073;&#1086;&#1095;&#1080;&#1081;%20&#1089;&#1090;&#1086;&#1083;\&#1087;&#1072;&#1089;&#1087;&#1086;&#1088;&#1090;&#1072;%20&#1088;&#1072;&#1089;&#1090;&#1077;&#1085;&#1080;&#1081;\b.m3u" TargetMode="Externa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86058"/>
            <a:ext cx="8229600" cy="11430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Удивительный мир тропических растений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Проверим ваши знания</a:t>
            </a:r>
            <a:endParaRPr lang="ru-RU" dirty="0"/>
          </a:p>
        </p:txBody>
      </p:sp>
      <p:pic>
        <p:nvPicPr>
          <p:cNvPr id="4" name="Содержимое 3" descr="scale_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643050"/>
            <a:ext cx="4786346" cy="3837779"/>
          </a:xfrm>
        </p:spPr>
      </p:pic>
      <p:sp>
        <p:nvSpPr>
          <p:cNvPr id="6" name="TextBox 5"/>
          <p:cNvSpPr txBox="1"/>
          <p:nvPr/>
        </p:nvSpPr>
        <p:spPr>
          <a:xfrm>
            <a:off x="5000628" y="2500306"/>
            <a:ext cx="41433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/>
              <a:t>Как по другому в народе называют </a:t>
            </a:r>
          </a:p>
          <a:p>
            <a:r>
              <a:rPr lang="ru-RU" b="1" dirty="0" smtClean="0"/>
              <a:t>колеус?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Какая влажность воздуха характерна этому растению?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Откуда родом это растение?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err="1" smtClean="0"/>
              <a:t>Нефролепис</a:t>
            </a:r>
            <a:endParaRPr lang="ru-RU" dirty="0"/>
          </a:p>
        </p:txBody>
      </p:sp>
      <p:pic>
        <p:nvPicPr>
          <p:cNvPr id="4" name="Содержимое 3" descr="A810994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814651"/>
            <a:ext cx="6072229" cy="40494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857232"/>
            <a:ext cx="7143800" cy="535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43932" cy="100010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Контрольные вопросы</a:t>
            </a:r>
            <a:endParaRPr lang="ru-RU" dirty="0"/>
          </a:p>
        </p:txBody>
      </p:sp>
      <p:pic>
        <p:nvPicPr>
          <p:cNvPr id="4" name="Содержимое 3" descr="image012-9-867x65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142984"/>
            <a:ext cx="5429288" cy="4354091"/>
          </a:xfrm>
        </p:spPr>
      </p:pic>
      <p:sp>
        <p:nvSpPr>
          <p:cNvPr id="6" name="TextBox 5"/>
          <p:cNvSpPr txBox="1"/>
          <p:nvPr/>
        </p:nvSpPr>
        <p:spPr>
          <a:xfrm>
            <a:off x="5715008" y="1857364"/>
            <a:ext cx="396435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/>
              <a:t>Как по другому можно </a:t>
            </a:r>
          </a:p>
          <a:p>
            <a:r>
              <a:rPr lang="ru-RU" b="1" dirty="0" smtClean="0"/>
              <a:t>Назвать </a:t>
            </a:r>
            <a:r>
              <a:rPr lang="ru-RU" b="1" dirty="0" err="1" smtClean="0"/>
              <a:t>нефролепис</a:t>
            </a:r>
            <a:r>
              <a:rPr lang="ru-RU" b="1" dirty="0" smtClean="0"/>
              <a:t>?</a:t>
            </a:r>
          </a:p>
          <a:p>
            <a:pPr>
              <a:buFont typeface="Arial" pitchFamily="34" charset="0"/>
              <a:buChar char="•"/>
            </a:pPr>
            <a:endParaRPr lang="ru-RU" b="1" dirty="0" smtClean="0"/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Какая влажность воздуха</a:t>
            </a:r>
          </a:p>
          <a:p>
            <a:r>
              <a:rPr lang="ru-RU" b="1" dirty="0" smtClean="0"/>
              <a:t> характерна для этого растения?</a:t>
            </a:r>
          </a:p>
          <a:p>
            <a:pPr>
              <a:buFont typeface="Arial" pitchFamily="34" charset="0"/>
              <a:buChar char="•"/>
            </a:pPr>
            <a:endParaRPr lang="ru-RU" b="1" dirty="0" smtClean="0"/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Нужно ли опрыскивать </a:t>
            </a:r>
          </a:p>
          <a:p>
            <a:r>
              <a:rPr lang="ru-RU" b="1" dirty="0" err="1" smtClean="0"/>
              <a:t>нефролепис</a:t>
            </a:r>
            <a:r>
              <a:rPr lang="ru-RU" b="1" dirty="0" smtClean="0"/>
              <a:t>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15370" cy="178595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 Сегодня мы с вами познакомились с такими тропическими растениями как Орхидея, Колеус, </a:t>
            </a:r>
            <a:r>
              <a:rPr lang="ru-RU" dirty="0" err="1" smtClean="0"/>
              <a:t>Нефролепис</a:t>
            </a:r>
            <a:endParaRPr lang="ru-RU" dirty="0"/>
          </a:p>
        </p:txBody>
      </p:sp>
      <p:pic>
        <p:nvPicPr>
          <p:cNvPr id="4" name="Рисунок 3" descr="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2357430"/>
            <a:ext cx="6215106" cy="406519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Вот и закончилась наша экскурсия в тропический лес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3000372"/>
            <a:ext cx="5572164" cy="1357322"/>
          </a:xfr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7000" dirty="0" smtClean="0"/>
              <a:t>Спасибо за внимание!</a:t>
            </a:r>
            <a:endParaRPr lang="ru-RU" sz="7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b.m3u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215338" y="6143644"/>
            <a:ext cx="357190" cy="357190"/>
          </a:xfrm>
          <a:prstGeom prst="rect">
            <a:avLst/>
          </a:prstGeom>
        </p:spPr>
      </p:pic>
      <p:pic>
        <p:nvPicPr>
          <p:cNvPr id="7" name="Рисунок 6" descr="х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00" y="928670"/>
            <a:ext cx="7202244" cy="45014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тропических лесах множество красивых и интересных растений</a:t>
            </a:r>
            <a:endParaRPr lang="ru-RU" dirty="0"/>
          </a:p>
        </p:txBody>
      </p:sp>
      <p:pic>
        <p:nvPicPr>
          <p:cNvPr id="4" name="Содержимое 3" descr="0005-005-Tropicheskij-l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571612"/>
            <a:ext cx="7215238" cy="52506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7347662fd0729f58482391261635e7a6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428604"/>
            <a:ext cx="8001056" cy="57906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/>
              <a:t>О</a:t>
            </a:r>
            <a:r>
              <a:rPr lang="ru-RU" dirty="0" smtClean="0"/>
              <a:t>рхидея</a:t>
            </a:r>
            <a:endParaRPr lang="ru-RU" dirty="0"/>
          </a:p>
        </p:txBody>
      </p:sp>
      <p:pic>
        <p:nvPicPr>
          <p:cNvPr id="4" name="Содержимое 3" descr="orxideya-makro-ekzotik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571612"/>
            <a:ext cx="6929486" cy="46016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Рисунок 8" descr="img3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857250"/>
            <a:ext cx="9144000" cy="51435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214422"/>
            <a:ext cx="5500726" cy="3782868"/>
          </a:xfrm>
        </p:spPr>
      </p:pic>
      <p:sp>
        <p:nvSpPr>
          <p:cNvPr id="5" name="TextBox 4"/>
          <p:cNvSpPr txBox="1"/>
          <p:nvPr/>
        </p:nvSpPr>
        <p:spPr>
          <a:xfrm>
            <a:off x="571472" y="5143512"/>
            <a:ext cx="8072494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Какой полив характерен для орхидеи?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Нужно ли сбрызгивать это растение?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Орхидея прихотливое растение?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28728" y="357166"/>
            <a:ext cx="635798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Проверим ваши знания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Колеус</a:t>
            </a:r>
            <a:r>
              <a:rPr lang="en-US" dirty="0" smtClean="0"/>
              <a:t> (</a:t>
            </a:r>
            <a:r>
              <a:rPr lang="ru-RU" dirty="0" err="1" smtClean="0"/>
              <a:t>крапивка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Содержимое 3" descr="г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9" y="1928802"/>
            <a:ext cx="5687650" cy="37917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928670"/>
            <a:ext cx="6572296" cy="49253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113</Words>
  <Application>Microsoft Office PowerPoint</Application>
  <PresentationFormat>Экран (4:3)</PresentationFormat>
  <Paragraphs>29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Удивительный мир тропических растений </vt:lpstr>
      <vt:lpstr> </vt:lpstr>
      <vt:lpstr>В тропических лесах множество красивых и интересных растений</vt:lpstr>
      <vt:lpstr>Слайд 4</vt:lpstr>
      <vt:lpstr>Орхидея</vt:lpstr>
      <vt:lpstr>Слайд 6</vt:lpstr>
      <vt:lpstr>Слайд 7</vt:lpstr>
      <vt:lpstr>Колеус (крапивка)</vt:lpstr>
      <vt:lpstr>Слайд 9</vt:lpstr>
      <vt:lpstr>Проверим ваши знания</vt:lpstr>
      <vt:lpstr>Нефролепис</vt:lpstr>
      <vt:lpstr>Слайд 12</vt:lpstr>
      <vt:lpstr>Контрольные вопросы</vt:lpstr>
      <vt:lpstr>Слайд 14</vt:lpstr>
      <vt:lpstr>Вот и закончилась наша экскурсия в тропический лес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Тропические растения</dc:title>
  <dc:creator>Aleksey</dc:creator>
  <cp:lastModifiedBy>Aleksey</cp:lastModifiedBy>
  <cp:revision>53</cp:revision>
  <dcterms:created xsi:type="dcterms:W3CDTF">2021-06-04T13:11:36Z</dcterms:created>
  <dcterms:modified xsi:type="dcterms:W3CDTF">2022-11-21T11:20:48Z</dcterms:modified>
</cp:coreProperties>
</file>