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58" r:id="rId5"/>
    <p:sldId id="259" r:id="rId6"/>
    <p:sldId id="260" r:id="rId7"/>
    <p:sldId id="274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77" r:id="rId16"/>
    <p:sldId id="276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1188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gif"/><Relationship Id="rId4" Type="http://schemas.openxmlformats.org/officeDocument/2006/relationships/image" Target="../media/image4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gif"/><Relationship Id="rId4" Type="http://schemas.openxmlformats.org/officeDocument/2006/relationships/image" Target="../media/image5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gif"/><Relationship Id="rId4" Type="http://schemas.openxmlformats.org/officeDocument/2006/relationships/image" Target="../media/image55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.espicture.ru/2/kartinki--dlya-prezentaytsiyy-detskiyy-sad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645891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Виды транспорта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663" y="4895493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Выполнили: </a:t>
            </a:r>
            <a:r>
              <a:rPr lang="ru-RU" dirty="0" err="1" smtClean="0"/>
              <a:t>Жимайлова</a:t>
            </a:r>
            <a:r>
              <a:rPr lang="ru-RU" dirty="0" smtClean="0"/>
              <a:t> </a:t>
            </a:r>
            <a:r>
              <a:rPr lang="ru-RU" dirty="0"/>
              <a:t>Т.Ф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Тарасова </a:t>
            </a:r>
            <a:r>
              <a:rPr lang="ru-RU" dirty="0"/>
              <a:t>А.А.</a:t>
            </a:r>
          </a:p>
          <a:p>
            <a:endParaRPr lang="ru-RU" dirty="0"/>
          </a:p>
        </p:txBody>
      </p:sp>
      <p:pic>
        <p:nvPicPr>
          <p:cNvPr id="5" name="Picture 24" descr="http://animated-gifs.org/wp-content/uploads/2012/02/helicopter-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212976"/>
            <a:ext cx="23812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460409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98072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Виды водного транспорта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Picture 16" descr="http://fw2014.laytonblogs.net/files/2014/11/graphics-pirates-05527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556792"/>
            <a:ext cx="2232248" cy="1938139"/>
          </a:xfrm>
          <a:prstGeom prst="rect">
            <a:avLst/>
          </a:prstGeom>
          <a:noFill/>
        </p:spPr>
      </p:pic>
      <p:pic>
        <p:nvPicPr>
          <p:cNvPr id="5" name="Picture 18" descr="http://static.wixstatic.com/media/c78a2d_2c7f030873ae46a6a94f7ade69337a32.gif_srz_215_163_85_22_0.50_1.20_0.00_gif_srz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916832"/>
            <a:ext cx="2664296" cy="1914128"/>
          </a:xfrm>
          <a:prstGeom prst="rect">
            <a:avLst/>
          </a:prstGeom>
          <a:noFill/>
        </p:spPr>
      </p:pic>
      <p:pic>
        <p:nvPicPr>
          <p:cNvPr id="6" name="Picture 8" descr="http://www.eyooba.com/kipirdiklar/bot_gemi_tekne/bot_gemi_tekne/kayik_gemi_01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789040"/>
            <a:ext cx="2952328" cy="15426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378904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Лодка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357301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Корабль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5661248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Пароход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460409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50" name="Picture 2" descr="http://jpghosting.com/images/55fc94362be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27860"/>
            <a:ext cx="3188296" cy="17663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72200" y="321297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Паром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://www.mennyacht.cz/index.php/assets/images/1e066bf76414a572baa97ee62820190b/977-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196752"/>
            <a:ext cx="2736304" cy="1728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9672" y="314096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Яхта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4" name="Picture 6" descr="http://www.kater2.spb.ru/buster/picture/kater_buster-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3356992"/>
            <a:ext cx="3383360" cy="19313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79912" y="544522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Катер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sad/b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7664" y="54868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 Транспорт бывает воздушный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www.russiannepal.com/wp-content/uploads/2012/08/air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628800"/>
            <a:ext cx="3960440" cy="28083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63888" y="4721662"/>
            <a:ext cx="4248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Этот транспорт летает в воздухе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k.opredelim.com/pars_docs/refs/18/1796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119675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Виды воздушного транспорта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Picture 14" descr="http://rs179.pbsrc.com/albums/w320/tokeforpeace/l_b94f95b08a3d4ab7ad22dfb0e2436f35.gif~c2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564904"/>
            <a:ext cx="2697088" cy="2304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60232" y="429309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Самолет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" name="Picture 14" descr="http://www.ourdmac.com/images/HELI-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36912"/>
            <a:ext cx="3168352" cy="13411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75656" y="422108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Вертолет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Picture 18" descr="http://ts02.imagefiles.me/tfil/9ee1e87ca139854ee560dc78f66bf884/56918724.f.320.320.0.jpg?143186690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573016"/>
            <a:ext cx="1152128" cy="208406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491880" y="5805264"/>
            <a:ext cx="2612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Воздушного шара с корзиной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k.opredelim.com/pars_docs/refs/18/1796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 descr="https://cdn.scratch.mit.edu/static/site/users/avatars/173/2210.pn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1800200" cy="23042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371703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Ракета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deltaclub.ru/aeros/pic/disc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196752"/>
            <a:ext cx="3333750" cy="2343151"/>
          </a:xfrm>
          <a:prstGeom prst="rect">
            <a:avLst/>
          </a:prstGeom>
          <a:noFill/>
        </p:spPr>
      </p:pic>
      <p:pic>
        <p:nvPicPr>
          <p:cNvPr id="24580" name="Picture 4" descr="http://media.club4x4.ru/uploads/posts/2009-07/1249036578_hobby_nissan_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005064"/>
            <a:ext cx="3177169" cy="19168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84168" y="364502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Дельтаплан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602128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Параплан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img227 коррекция коррек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0"/>
            <a:ext cx="25431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152400"/>
            <a:ext cx="3429000" cy="838200"/>
          </a:xfrm>
          <a:prstGeom prst="rect">
            <a:avLst/>
          </a:prstGeom>
          <a:solidFill>
            <a:srgbClr val="B4A1B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0" y="228600"/>
            <a:ext cx="3429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000" b="1"/>
              <a:t>транспорт</a:t>
            </a:r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>
            <a:off x="0" y="990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Line 8"/>
          <p:cNvSpPr>
            <a:spLocks noChangeShapeType="1"/>
          </p:cNvSpPr>
          <p:nvPr/>
        </p:nvSpPr>
        <p:spPr bwMode="auto">
          <a:xfrm>
            <a:off x="0" y="990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>
            <a:off x="228600" y="990600"/>
            <a:ext cx="0" cy="4800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4" name="Line 10"/>
          <p:cNvSpPr>
            <a:spLocks noChangeShapeType="1"/>
          </p:cNvSpPr>
          <p:nvPr/>
        </p:nvSpPr>
        <p:spPr bwMode="auto">
          <a:xfrm>
            <a:off x="228600" y="2133600"/>
            <a:ext cx="457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62000" y="1828800"/>
            <a:ext cx="2895600" cy="838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990600" y="1905000"/>
            <a:ext cx="2362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/>
              <a:t>личный</a:t>
            </a:r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 flipH="1">
            <a:off x="228600" y="5791200"/>
            <a:ext cx="228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457200" y="5486400"/>
            <a:ext cx="3962400" cy="9144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533400" y="5638800"/>
            <a:ext cx="419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/>
              <a:t>общественный</a:t>
            </a:r>
          </a:p>
        </p:txBody>
      </p:sp>
      <p:pic>
        <p:nvPicPr>
          <p:cNvPr id="13328" name="Picture 16" descr="img1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276600"/>
            <a:ext cx="36957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Picture 17" descr="img16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776538"/>
            <a:ext cx="5443538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18" descr="Копия (2) img1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71800"/>
            <a:ext cx="6232525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56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48" dur="1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nimBg="1"/>
      <p:bldP spid="13324" grpId="0"/>
      <p:bldP spid="13326" grpId="0" animBg="1"/>
      <p:bldP spid="133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0033"/>
                </a:solidFill>
              </a:rPr>
              <a:t>физминутка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600" b="1" smtClean="0"/>
              <a:t>Руки ставим все в разлёт</a:t>
            </a:r>
          </a:p>
          <a:p>
            <a:pPr algn="ctr" eaLnBrk="1" hangingPunct="1">
              <a:buFontTx/>
              <a:buNone/>
            </a:pPr>
            <a:r>
              <a:rPr lang="ru-RU" altLang="ru-RU" sz="3600" b="1" smtClean="0"/>
              <a:t>Появился самолёт</a:t>
            </a:r>
          </a:p>
          <a:p>
            <a:pPr algn="ctr" eaLnBrk="1" hangingPunct="1">
              <a:buFontTx/>
              <a:buNone/>
            </a:pPr>
            <a:r>
              <a:rPr lang="ru-RU" altLang="ru-RU" sz="3600" b="1" smtClean="0"/>
              <a:t>Мах крылом туда-сюда</a:t>
            </a:r>
          </a:p>
          <a:p>
            <a:pPr algn="ctr" eaLnBrk="1" hangingPunct="1">
              <a:buFontTx/>
              <a:buNone/>
            </a:pPr>
            <a:r>
              <a:rPr lang="ru-RU" altLang="ru-RU" sz="3600" b="1" smtClean="0"/>
              <a:t>Делай раз и делай два!</a:t>
            </a:r>
          </a:p>
        </p:txBody>
      </p:sp>
      <p:pic>
        <p:nvPicPr>
          <p:cNvPr id="12292" name="Picture 4" descr="j01990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70038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j028569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250825"/>
            <a:ext cx="1706563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j028569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4621213"/>
            <a:ext cx="1706562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j029865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25" y="5389563"/>
            <a:ext cx="1781175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j02129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163" y="4554538"/>
            <a:ext cx="18303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9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1253487/data/images/img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497" y="1"/>
            <a:ext cx="920749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82175" y="1988840"/>
            <a:ext cx="59796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Давайте поиграем!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Razvitie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4" y="260648"/>
            <a:ext cx="53067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Третий лишний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2" descr="http://animated-gifs.org/wp-content/uploads/2012/02/ambulance-00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844824"/>
            <a:ext cx="2520280" cy="1800200"/>
          </a:xfrm>
          <a:prstGeom prst="rect">
            <a:avLst/>
          </a:prstGeom>
          <a:noFill/>
        </p:spPr>
      </p:pic>
      <p:pic>
        <p:nvPicPr>
          <p:cNvPr id="5" name="Picture 16" descr="http://www.playcast.ru/uploads/2014/10/14/1020976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988840"/>
            <a:ext cx="2376264" cy="1386831"/>
          </a:xfrm>
          <a:prstGeom prst="rect">
            <a:avLst/>
          </a:prstGeom>
          <a:noFill/>
        </p:spPr>
      </p:pic>
      <p:pic>
        <p:nvPicPr>
          <p:cNvPr id="6" name="Picture 22" descr="http://i41.tinypic.com/6prxhc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149080"/>
            <a:ext cx="2376264" cy="1672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Razvitie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0" descr="http://kocmotor.com/images/ARABALAR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736304" cy="1975099"/>
          </a:xfrm>
          <a:prstGeom prst="rect">
            <a:avLst/>
          </a:prstGeom>
          <a:noFill/>
        </p:spPr>
      </p:pic>
      <p:pic>
        <p:nvPicPr>
          <p:cNvPr id="4" name="Picture 2" descr="http://www.animated-gifs.eu/transportation-bulldozers/001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268760"/>
            <a:ext cx="2664296" cy="2021954"/>
          </a:xfrm>
          <a:prstGeom prst="rect">
            <a:avLst/>
          </a:prstGeom>
          <a:noFill/>
        </p:spPr>
      </p:pic>
      <p:pic>
        <p:nvPicPr>
          <p:cNvPr id="5" name="Picture 20" descr="http://www.animated-pictures.net/pictures/Avatars/259%20Animated%20avatars/nnncars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005064"/>
            <a:ext cx="453650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b9a8846705505fb57ca9e30a71e7e378&amp;n=33&amp;h=190&amp;w=2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60649"/>
            <a:ext cx="6030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2060"/>
                </a:solidFill>
              </a:rPr>
              <a:t>Для чего нужны автомобили и поезда, корабли и самолёты?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708921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002060"/>
                </a:solidFill>
              </a:rPr>
              <a:t>Автомобили и поезда, корабли и самолёты нужны для передвижения по земле, воде, воздуху и даже под землёй!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Picture 14" descr="http://pedportal.net/attachments/000/406/235/406235.gif?142688805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76672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powerpoint.ru/wp-content/uploads/2013/02/Razvitie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8" descr="http://rs263.pbsrc.com/albums/ii155/casemx170/thluchtballon4.gif~c2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764704"/>
            <a:ext cx="1905000" cy="2913112"/>
          </a:xfrm>
          <a:prstGeom prst="rect">
            <a:avLst/>
          </a:prstGeom>
          <a:noFill/>
        </p:spPr>
      </p:pic>
      <p:pic>
        <p:nvPicPr>
          <p:cNvPr id="4" name="Picture 20" descr="http://shop.avtorkopirayt.ru/fevrali/vertolet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556792"/>
            <a:ext cx="2880320" cy="1919461"/>
          </a:xfrm>
          <a:prstGeom prst="rect">
            <a:avLst/>
          </a:prstGeom>
          <a:noFill/>
        </p:spPr>
      </p:pic>
      <p:pic>
        <p:nvPicPr>
          <p:cNvPr id="5" name="Picture 4" descr="http://www.goole.uk.net/images/tug_boat_lg_wht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789040"/>
            <a:ext cx="3672408" cy="172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.espicture.ru/2/kartinki--dlya-prezentaytsiyy-detskiyy-sad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1196752"/>
            <a:ext cx="61708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4"/>
          <p:cNvSpPr>
            <a:spLocks noChangeArrowheads="1"/>
          </p:cNvSpPr>
          <p:nvPr/>
        </p:nvSpPr>
        <p:spPr bwMode="auto">
          <a:xfrm>
            <a:off x="2819400" y="228600"/>
            <a:ext cx="4038600" cy="1219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800" b="1">
                <a:solidFill>
                  <a:srgbClr val="660033"/>
                </a:solidFill>
              </a:rPr>
              <a:t>транспорт</a:t>
            </a: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flipH="1">
            <a:off x="1447800" y="1447800"/>
            <a:ext cx="1371600" cy="3810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0" y="1828800"/>
            <a:ext cx="2743200" cy="1066800"/>
          </a:xfrm>
          <a:prstGeom prst="rect">
            <a:avLst/>
          </a:prstGeom>
          <a:solidFill>
            <a:srgbClr val="A59F9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0" y="1905000"/>
            <a:ext cx="2895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>
                <a:solidFill>
                  <a:srgbClr val="FFFFCC"/>
                </a:solidFill>
              </a:rPr>
              <a:t>наземный</a:t>
            </a: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990600" y="3048000"/>
            <a:ext cx="2590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 flipH="1">
            <a:off x="3124200" y="1447800"/>
            <a:ext cx="533400" cy="15240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1219200" y="3124200"/>
            <a:ext cx="2438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>
                <a:solidFill>
                  <a:srgbClr val="0000FF"/>
                </a:solidFill>
              </a:rPr>
              <a:t>водный</a:t>
            </a: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3810000" y="3048000"/>
            <a:ext cx="3276600" cy="990600"/>
          </a:xfrm>
          <a:prstGeom prst="rect">
            <a:avLst/>
          </a:prstGeom>
          <a:solidFill>
            <a:srgbClr val="EDF1F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6" name="Text Box 32"/>
          <p:cNvSpPr txBox="1">
            <a:spLocks noChangeArrowheads="1"/>
          </p:cNvSpPr>
          <p:nvPr/>
        </p:nvSpPr>
        <p:spPr bwMode="auto">
          <a:xfrm>
            <a:off x="3886200" y="3200400"/>
            <a:ext cx="3352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>
                <a:solidFill>
                  <a:srgbClr val="0000FF"/>
                </a:solidFill>
              </a:rPr>
              <a:t>воздушный</a:t>
            </a:r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5410200" y="1524000"/>
            <a:ext cx="304800" cy="1447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6019800" y="1752600"/>
            <a:ext cx="3124200" cy="914400"/>
          </a:xfrm>
          <a:prstGeom prst="rect">
            <a:avLst/>
          </a:prstGeom>
          <a:solidFill>
            <a:srgbClr val="B4A1B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6019800" y="1828800"/>
            <a:ext cx="3124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/>
              <a:t>подземный</a:t>
            </a:r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6858000" y="1447800"/>
            <a:ext cx="533400" cy="304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1301" name="Picture 37" descr="img1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2479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2" name="Picture 38" descr="Копия (3) img1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26670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3" name="Picture 39" descr="img16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156200"/>
            <a:ext cx="3538538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4" name="Picture 40" descr="Копия (7) img16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4267200"/>
            <a:ext cx="35718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57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9" grpId="0" animBg="1"/>
      <p:bldP spid="11290" grpId="0" animBg="1"/>
      <p:bldP spid="11291" grpId="0"/>
      <p:bldP spid="11292" grpId="0" animBg="1"/>
      <p:bldP spid="11293" grpId="0" animBg="1"/>
      <p:bldP spid="11294" grpId="0"/>
      <p:bldP spid="11295" grpId="0" animBg="1"/>
      <p:bldP spid="11296" grpId="0"/>
      <p:bldP spid="11297" grpId="0" animBg="1"/>
      <p:bldP spid="11298" grpId="0" animBg="1"/>
      <p:bldP spid="11299" grpId="0"/>
      <p:bldP spid="113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k.opredelim.com/pars_docs/refs/18/1796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196752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Транспорт бывает наземный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Пустыни Дороги Горы Асфальт Death Valley Приро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060848"/>
            <a:ext cx="5616624" cy="35103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5877272"/>
            <a:ext cx="55446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Этот транспорт ездит по дороге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k.opredelim.com/pars_docs/refs/18/1796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05273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Виды наземного транспорта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Picture 8" descr="http://www.playcast.ru/uploads/2013/10/23/63757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2736304" cy="20303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4077072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000" b="1" dirty="0" smtClean="0">
                <a:solidFill>
                  <a:srgbClr val="002060"/>
                </a:solidFill>
              </a:rPr>
              <a:t>Легковой автомобиль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Picture 6" descr="http://animated-gifs.org/wp-content/uploads/2012/02/truck-0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204864"/>
            <a:ext cx="3168352" cy="184785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96136" y="400506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Грузовой автомобиль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i.ytimg.com/vi/9cOUJTiivww/sd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437112"/>
            <a:ext cx="2351584" cy="176368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012160" y="61653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Трамвай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4" name="Picture 14" descr="http://i33.beon.ru/51/6/750651/26/56874326/tumblr_lfi5r9bkPk1qfsn5ro1_25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4869160"/>
            <a:ext cx="2057400" cy="114300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835696" y="616530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Автобус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k.opredelim.com/pars_docs/refs/18/1796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pbdd.do.am/_nw/2/70214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56792"/>
            <a:ext cx="6696744" cy="42911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764704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Служебный транспорт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k.opredelim.com/pars_docs/refs/18/1796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908720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Служебный транспорт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2" descr="http://rs216.pbsrc.com/albums/cc214/moppie132/boer.gif~c2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340768"/>
            <a:ext cx="1905000" cy="190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56176" y="357301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Трактор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" name="Picture 36" descr="http://animated-gifs.org/wp-content/uploads/2012/02/truck-00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717032"/>
            <a:ext cx="3024336" cy="243662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80112" y="573325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Бетоносмеситель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Picture 32" descr="http://new.metalbuilding.com/images/start-contracto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1988840"/>
            <a:ext cx="2160240" cy="15540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91680" y="364502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Экскаватор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" name="Picture 10" descr="http://sim-trans.pl/dzwig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933056"/>
            <a:ext cx="2880320" cy="214883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19672" y="616530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Кран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k.opredelim.com/pars_docs/refs/18/1796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80112" y="3573016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Велосипед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122" name="AutoShape 2" descr="Картинки по запросу детское фото велосипе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Картинки по запросу детское фото велосипе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Картинки по запросу детское фото велосипе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://freemarket.kiev.ua/images_goods/STELS/STELS-Pilot-110-16--2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620688"/>
            <a:ext cx="3738406" cy="3051474"/>
          </a:xfrm>
          <a:prstGeom prst="rect">
            <a:avLst/>
          </a:prstGeom>
          <a:noFill/>
        </p:spPr>
      </p:pic>
      <p:pic>
        <p:nvPicPr>
          <p:cNvPr id="5130" name="Picture 10" descr="http://images.reklama.com.ua/2011-10-12/1170622/photos0-800x60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692696"/>
            <a:ext cx="3779912" cy="283493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03648" y="350100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Мотоцикл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32" name="Picture 12" descr="http://wizemart.ru/images/item/ab/1c/puky_5432_r_7_l-773013pic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573016"/>
            <a:ext cx="2700189" cy="266424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11960" y="609329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Самокат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460409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98072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Транспорт бывает водный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roots2000.ru/photo/zemlya_ges_6338458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916832"/>
            <a:ext cx="4451648" cy="33387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75656" y="5661248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Этот транспорт плавает по воде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142</Words>
  <Application>Microsoft Office PowerPoint</Application>
  <PresentationFormat>Экран (4:3)</PresentationFormat>
  <Paragraphs>55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Учетная запись Майкрософт</cp:lastModifiedBy>
  <cp:revision>23</cp:revision>
  <dcterms:created xsi:type="dcterms:W3CDTF">2015-11-08T13:14:10Z</dcterms:created>
  <dcterms:modified xsi:type="dcterms:W3CDTF">2022-11-21T13:36:11Z</dcterms:modified>
</cp:coreProperties>
</file>