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946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81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99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11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48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76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201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963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669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9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9ED0A-65FD-4213-98A3-5848E5956E4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DA26C-F24E-42B5-95AC-E09E8D0ED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29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zhenskayaplaneta.com/pravila-povedeniya-za-stolom-dlya-detej-ili-horoshie-manery.html" TargetMode="External"/><Relationship Id="rId2" Type="http://schemas.openxmlformats.org/officeDocument/2006/relationships/hyperlink" Target="https://aif.ru/food/944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8"/>
          <a:stretch/>
        </p:blipFill>
        <p:spPr bwMode="auto">
          <a:xfrm>
            <a:off x="1763688" y="2204864"/>
            <a:ext cx="5976664" cy="455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Вопросы 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от </a:t>
            </a:r>
            <a:r>
              <a:rPr lang="ru-RU" b="1" i="1" dirty="0" err="1" smtClean="0">
                <a:solidFill>
                  <a:srgbClr val="FF0000"/>
                </a:solidFill>
                <a:latin typeface="Arial Black" pitchFamily="34" charset="0"/>
              </a:rPr>
              <a:t>Всёзнайки</a:t>
            </a:r>
            <a:r>
              <a:rPr lang="ru-RU" b="1" i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b="1" i="1" dirty="0">
                <a:latin typeface="Arial Black" pitchFamily="34" charset="0"/>
              </a:rPr>
              <a:t>Презентацию подготовила  воспитатель Андриянова С. </a:t>
            </a:r>
            <a:r>
              <a:rPr lang="ru-RU" sz="1800" b="1" i="1" dirty="0" smtClean="0">
                <a:latin typeface="Arial Black" pitchFamily="34" charset="0"/>
              </a:rPr>
              <a:t>В</a:t>
            </a:r>
            <a:br>
              <a:rPr lang="ru-RU" sz="1800" b="1" i="1" dirty="0" smtClean="0">
                <a:latin typeface="Arial Black" pitchFamily="34" charset="0"/>
              </a:rPr>
            </a:b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Муниципальное бюджетное дошкольное образовательное учреждение детский сад компенсирующего вида № 37 города Кузнецка</a:t>
            </a:r>
            <a:b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(МБДОУ ДС № 37 г. Кузнецка).</a:t>
            </a:r>
            <a:endParaRPr lang="ru-RU" sz="1800" b="1" i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27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внимание!!!!!</a:t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Интернет ресурсы: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https://aif.ru/food/9447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zhenskayaplaneta.com/pravila-povedeniya-za-stolom-dlya-detej-ili-horoshie-manery.html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84"/>
          <a:stretch/>
        </p:blipFill>
        <p:spPr bwMode="auto">
          <a:xfrm>
            <a:off x="1547664" y="1988841"/>
            <a:ext cx="5328592" cy="4736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9339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Набор столовых приборов для детей Toddler купить в интернет-магазине  DOMLE.RU, Моск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1733705"/>
            <a:ext cx="3605740" cy="509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9"/>
          <a:stretch/>
        </p:blipFill>
        <p:spPr bwMode="auto">
          <a:xfrm>
            <a:off x="107504" y="1733705"/>
            <a:ext cx="5499666" cy="5145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С какого возраста можно давать приборы малышу?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174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33670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Серьезный процесс обучения стоит начинать в возрасте от 10 до 12 месяцев. В этом возрасте у малыша достаточно развита моторика рук и появляется интерес к освоению нового процесса. Откладывать процесс знакомства с ложкой не стоит.</a:t>
            </a:r>
          </a:p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Знакомить малыша с вилкой лучше после того, когда он освоит ложку. Обычно это происходит в возрасте 2-3 лет. Примерно в это же время родители всерьез задумываются о детском саде. Там ребенку наверняка пригодится умение пользоваться столовыми приборами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с ножом и вовсе лучше начинать дружбу на четвертом году жизни. Но это ориентировочный возраст. Когда именно ваш ребенок будет готов к обучению пользоваться этими столовыми приборами, решать только вам.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579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504056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4401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До какого возраста можно заправлять салфетку за воротник?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0" b="19757"/>
          <a:stretch/>
        </p:blipFill>
        <p:spPr bwMode="auto">
          <a:xfrm>
            <a:off x="5004048" y="2599548"/>
            <a:ext cx="388843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01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Столовый этикет: салфетки. Как пользоваться салфеткой за столом? | Блог  Comf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374441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Как правильно сервировать стол: пошаговая инструкция от Татьяны Поляковой.  Правила сервировки стола дома и в рестора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65104"/>
            <a:ext cx="373707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Тканевая салфетка может располагаться как справа, так и слева, а также в центре сервировочной тарелки. А вот класть такую салфетку следует исключительно на колени. Ее никогда не заправляют за воротник, не просовывают между пуговиц и не пытаются закрепить на поясе.</a:t>
            </a:r>
          </a:p>
        </p:txBody>
      </p:sp>
    </p:spTree>
    <p:extLst>
      <p:ext uri="{BB962C8B-B14F-4D97-AF65-F5344CB8AC3E}">
        <p14:creationId xmlns:p14="http://schemas.microsoft.com/office/powerpoint/2010/main" val="4077481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4" b="9573"/>
          <a:stretch/>
        </p:blipFill>
        <p:spPr bwMode="auto">
          <a:xfrm>
            <a:off x="4716016" y="2420888"/>
            <a:ext cx="432048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525963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Что поможет вам сэкономить время на стирку одежды ребёнка?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3"/>
            <a:ext cx="50419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8845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552728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Стирка детских вещей руками вовсе не обязательна — вполне можно пользоваться стиральной машиной. Это поможет сэкономить время и посвятить его малышу. Но многие мамы отмечают, что одежда при машинной стирке быстро теряет привлекательный вид, а при ручном способе этого не происходит. Чтобы вещи в стиральной машине меньше деформировались, необходимо перед стиркой выворачивать их наизнанку, застегивать все молнии, кнопочки и пуговицы. Кроме того, необходимо помнить, что стиральная машинка должна быть безукоризненно чистой.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045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Этикет за столом для детей в картинках (35 ФОТО) - Забав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543478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качества вашего характера помогают вам добиться освоения правил поведения за столом?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84"/>
          <a:stretch/>
        </p:blipFill>
        <p:spPr bwMode="auto">
          <a:xfrm>
            <a:off x="107504" y="1896720"/>
            <a:ext cx="3528392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1496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???????????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(          выскажите своё мнение)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2376264" cy="218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Правила поведения за столом для детей ?, столовый этикет в школе и ДОУ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36"/>
          <a:stretch/>
        </p:blipFill>
        <p:spPr bwMode="auto">
          <a:xfrm>
            <a:off x="107505" y="3638478"/>
            <a:ext cx="4536503" cy="288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ообщение правила этикета за столом. Этикет и правила поведения за столо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73317"/>
            <a:ext cx="4215979" cy="290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6960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130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Вопросы от Всёзнайки Презентацию подготовила  воспитатель Андриянова С. В Муниципальное бюджетное дошкольное образовательное учреждение детский сад компенсирующего вида № 37 города Кузнецка (МБДОУ ДС № 37 г. Кузнецка).</vt:lpstr>
      <vt:lpstr>Презентация PowerPoint</vt:lpstr>
      <vt:lpstr>Презентация PowerPoint</vt:lpstr>
      <vt:lpstr>  До какого возраста можно заправлять салфетку за воротник?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Спасибо за внимание!!!!! Интернет ресурсы: https://aif.ru/food/9447 https://zhenskayaplaneta.com/pravila-povedeniya-za-stolom-dlya-detej-ili-horoshie-manery.html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от Всёзнайки</dc:title>
  <dc:creator>Светлана</dc:creator>
  <cp:lastModifiedBy>Светлана</cp:lastModifiedBy>
  <cp:revision>13</cp:revision>
  <dcterms:created xsi:type="dcterms:W3CDTF">2022-11-07T10:54:35Z</dcterms:created>
  <dcterms:modified xsi:type="dcterms:W3CDTF">2022-11-21T06:47:21Z</dcterms:modified>
</cp:coreProperties>
</file>