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fullhdoboi.ru/wp-content/uploads/_ph/6/4153992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0" name="Picture 6" descr="https://avatars.mds.yandex.net/get-zen_doc/50509/pub_5b6b6ed6313f2d00a9578637_5b6b6f7ea9c6e800a950612a/scale_120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643714"/>
            <a:ext cx="3429024" cy="3425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98f/0011208e-e69f875e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98f/0011208e-e69f875e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98f/0011208e-e69f875e/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Ноут1</dc:creator>
  <cp:lastModifiedBy>Ноут1</cp:lastModifiedBy>
  <cp:revision>3</cp:revision>
  <dcterms:created xsi:type="dcterms:W3CDTF">2020-11-10T03:44:36Z</dcterms:created>
  <dcterms:modified xsi:type="dcterms:W3CDTF">2020-11-10T03:59:18Z</dcterms:modified>
</cp:coreProperties>
</file>