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59" r:id="rId5"/>
    <p:sldId id="260" r:id="rId6"/>
    <p:sldId id="256" r:id="rId7"/>
    <p:sldId id="261" r:id="rId8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0" y="-3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0_56a4d_bdec7aca_XL.png"/>
          <p:cNvPicPr>
            <a:picLocks noChangeAspect="1"/>
          </p:cNvPicPr>
          <p:nvPr userDrawn="1"/>
        </p:nvPicPr>
        <p:blipFill>
          <a:blip r:embed="rId2" cstate="print"/>
          <a:srcRect l="21429"/>
          <a:stretch>
            <a:fillRect/>
          </a:stretch>
        </p:blipFill>
        <p:spPr>
          <a:xfrm>
            <a:off x="107504" y="51472"/>
            <a:ext cx="1800200" cy="5020020"/>
          </a:xfrm>
          <a:prstGeom prst="rect">
            <a:avLst/>
          </a:prstGeom>
        </p:spPr>
      </p:pic>
      <p:pic>
        <p:nvPicPr>
          <p:cNvPr id="10" name="Рисунок 9" descr="18949729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79512" y="60998"/>
            <a:ext cx="1196690" cy="12146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BE6DB-B1E6-4294-8801-3184D552EAE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93E0F-981E-4CF8-A437-70E9F7387F3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Рисунок 10" descr="37.png"/>
          <p:cNvPicPr>
            <a:picLocks noChangeAspect="1"/>
          </p:cNvPicPr>
          <p:nvPr userDrawn="1"/>
        </p:nvPicPr>
        <p:blipFill>
          <a:blip r:embed="rId4" cstate="print">
            <a:lum bright="-10000"/>
          </a:blip>
          <a:stretch>
            <a:fillRect/>
          </a:stretch>
        </p:blipFill>
        <p:spPr>
          <a:xfrm>
            <a:off x="118914" y="3872694"/>
            <a:ext cx="1500758" cy="11505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BE6DB-B1E6-4294-8801-3184D552EAE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93E0F-981E-4CF8-A437-70E9F7387F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BE6DB-B1E6-4294-8801-3184D552EAE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93E0F-981E-4CF8-A437-70E9F7387F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2E9-BB08-4BE8-84E5-F3DB70E5881F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66F7F-4BA5-45E4-9B4E-9521D9A076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2E9-BB08-4BE8-84E5-F3DB70E5881F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66F7F-4BA5-45E4-9B4E-9521D9A076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2E9-BB08-4BE8-84E5-F3DB70E5881F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66F7F-4BA5-45E4-9B4E-9521D9A076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2E9-BB08-4BE8-84E5-F3DB70E5881F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66F7F-4BA5-45E4-9B4E-9521D9A076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2E9-BB08-4BE8-84E5-F3DB70E5881F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66F7F-4BA5-45E4-9B4E-9521D9A076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2E9-BB08-4BE8-84E5-F3DB70E5881F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66F7F-4BA5-45E4-9B4E-9521D9A076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2E9-BB08-4BE8-84E5-F3DB70E5881F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66F7F-4BA5-45E4-9B4E-9521D9A076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2E9-BB08-4BE8-84E5-F3DB70E5881F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66F7F-4BA5-45E4-9B4E-9521D9A076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BE6DB-B1E6-4294-8801-3184D552EAE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93E0F-981E-4CF8-A437-70E9F7387F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2E9-BB08-4BE8-84E5-F3DB70E5881F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66F7F-4BA5-45E4-9B4E-9521D9A076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2E9-BB08-4BE8-84E5-F3DB70E5881F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66F7F-4BA5-45E4-9B4E-9521D9A076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2E9-BB08-4BE8-84E5-F3DB70E5881F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66F7F-4BA5-45E4-9B4E-9521D9A076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BE6DB-B1E6-4294-8801-3184D552EAE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93E0F-981E-4CF8-A437-70E9F7387F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BE6DB-B1E6-4294-8801-3184D552EAE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93E0F-981E-4CF8-A437-70E9F7387F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BE6DB-B1E6-4294-8801-3184D552EAE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93E0F-981E-4CF8-A437-70E9F7387F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BE6DB-B1E6-4294-8801-3184D552EAE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93E0F-981E-4CF8-A437-70E9F7387F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BE6DB-B1E6-4294-8801-3184D552EAE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93E0F-981E-4CF8-A437-70E9F7387F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BE6DB-B1E6-4294-8801-3184D552EAE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93E0F-981E-4CF8-A437-70E9F7387F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BE6DB-B1E6-4294-8801-3184D552EAE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93E0F-981E-4CF8-A437-70E9F7387F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00" name="Picture 12" descr="https://up.enterdesk.com/edpic/b5/37/75/b537755d472961392d5d69eb32e2d94e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pic>
        <p:nvPicPr>
          <p:cNvPr id="11" name="Рисунок 10" descr="tricolor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 rot="5400000">
            <a:off x="-2069168" y="2104664"/>
            <a:ext cx="5143500" cy="9341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BE6DB-B1E6-4294-8801-3184D552EAE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93E0F-981E-4CF8-A437-70E9F7387F3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18949729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66129" y="113546"/>
            <a:ext cx="1337519" cy="1306076"/>
          </a:xfrm>
          <a:prstGeom prst="rect">
            <a:avLst/>
          </a:prstGeom>
        </p:spPr>
      </p:pic>
      <p:pic>
        <p:nvPicPr>
          <p:cNvPr id="16" name="Рисунок 15" descr="ad8a463e9b7c.png"/>
          <p:cNvPicPr>
            <a:picLocks noChangeAspect="1"/>
          </p:cNvPicPr>
          <p:nvPr userDrawn="1"/>
        </p:nvPicPr>
        <p:blipFill>
          <a:blip r:embed="rId16" cstate="print">
            <a:lum bright="-30000"/>
          </a:blip>
          <a:stretch>
            <a:fillRect/>
          </a:stretch>
        </p:blipFill>
        <p:spPr>
          <a:xfrm>
            <a:off x="111547" y="3879304"/>
            <a:ext cx="1076077" cy="1140718"/>
          </a:xfrm>
          <a:prstGeom prst="rect">
            <a:avLst/>
          </a:prstGeom>
        </p:spPr>
      </p:pic>
      <p:sp>
        <p:nvSpPr>
          <p:cNvPr id="27" name="Рамка 26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1913"/>
            </a:avLst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062E9-BB08-4BE8-84E5-F3DB70E5881F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66F7F-4BA5-45E4-9B4E-9521D9A076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259632" y="123478"/>
            <a:ext cx="7772400" cy="1102519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Физкультурное развлечение </a:t>
            </a:r>
            <a:br>
              <a:rPr lang="ru-RU" sz="2800" b="1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err="1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Зарничка</a:t>
            </a:r>
            <a:r>
              <a:rPr lang="ru-RU" sz="2800" b="1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dirty="0">
              <a:solidFill>
                <a:srgbClr val="33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225971" y="1707654"/>
            <a:ext cx="4176464" cy="93727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Вторая группа раннего возраста</a:t>
            </a:r>
            <a:endParaRPr lang="ru-RU" sz="2400" b="1" dirty="0">
              <a:solidFill>
                <a:srgbClr val="33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4572000" y="2931790"/>
            <a:ext cx="4392488" cy="937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Ларина Н.К.</a:t>
            </a:r>
            <a:endParaRPr lang="ru-RU" sz="2400" b="1" dirty="0">
              <a:solidFill>
                <a:srgbClr val="33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46860" y="4628044"/>
            <a:ext cx="16217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Гавриловка </a:t>
            </a:r>
            <a:endParaRPr lang="ru-RU" sz="2000" b="1" dirty="0">
              <a:solidFill>
                <a:srgbClr val="33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ясли 23\IMG-0ad14673fe9429d6791e5409ee8dcb26-V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8" t="6615" b="4187"/>
          <a:stretch/>
        </p:blipFill>
        <p:spPr bwMode="auto">
          <a:xfrm>
            <a:off x="161380" y="1203598"/>
            <a:ext cx="3896561" cy="30590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834266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Построение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admin\Desktop\ясли 23\IMG-96bf945f1942cf5f411fdcb4a6ced3bd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5486"/>
            <a:ext cx="4078760" cy="30590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36096" y="3254556"/>
            <a:ext cx="33684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Разминка «Вперед, Россия»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dmin\Desktop\ясли 23\IMG-9d852fc40bb8e31b4a4a4630dafe22e2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33649"/>
            <a:ext cx="2736304" cy="36458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09934" y="123478"/>
            <a:ext cx="2603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РАЗВЕДЧИКИ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dmin\Desktop\ясли 23\IMG-518cee6fb75e31d451b214aaa1a5567c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9496" y="684798"/>
            <a:ext cx="2824152" cy="3765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ясли 23\IMG-38818f1a1672d20e4aae56ac1ca751fc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433649"/>
            <a:ext cx="2735733" cy="3647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0082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1054" y="426342"/>
            <a:ext cx="32481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Подбей вражеский танк»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admin\Desktop\ясли 23\IMG-3adc22b64cdbf427a654a55ae81b8c61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78036"/>
            <a:ext cx="4178499" cy="31338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dmin\Desktop\ясли 23\IMG-81d691428811a9af41ed24c531a7c8bc-V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03" t="12647" b="18855"/>
          <a:stretch/>
        </p:blipFill>
        <p:spPr bwMode="auto">
          <a:xfrm>
            <a:off x="4571999" y="1707654"/>
            <a:ext cx="4529953" cy="31239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96136" y="1317744"/>
            <a:ext cx="26144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Собери боеприпасы»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928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admin\Desktop\ясли 23\IMG-340ec9716e7e14a18b43c3cf28442e79-V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52" t="13351" r="18536" b="23892"/>
          <a:stretch/>
        </p:blipFill>
        <p:spPr bwMode="auto">
          <a:xfrm>
            <a:off x="289652" y="203200"/>
            <a:ext cx="2664296" cy="24728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11960" y="210561"/>
            <a:ext cx="4390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«С поля битвы»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18" name="Picture 22" descr="C:\Users\admin\Desktop\ясли 23\IMG_20210219_0944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04" y="2766138"/>
            <a:ext cx="2977793" cy="22333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9" name="Picture 23" descr="C:\Users\admin\Desktop\ясли 23\IMG_20210219_09503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253" y="1073950"/>
            <a:ext cx="4512501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55776" y="347741"/>
            <a:ext cx="4390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«С праздником»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admin\Desktop\ясли 23\IMG_20210219_09593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6" t="16189" b="17532"/>
          <a:stretch/>
        </p:blipFill>
        <p:spPr bwMode="auto">
          <a:xfrm>
            <a:off x="2339753" y="1117361"/>
            <a:ext cx="5840126" cy="3714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1573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Экран (16:9)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 Office</vt:lpstr>
      <vt:lpstr>Специальное оформление</vt:lpstr>
      <vt:lpstr>Физкультурное развлечение  «Зарничка»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20</cp:revision>
  <dcterms:created xsi:type="dcterms:W3CDTF">2020-02-16T23:58:12Z</dcterms:created>
  <dcterms:modified xsi:type="dcterms:W3CDTF">2022-11-21T17:02:31Z</dcterms:modified>
</cp:coreProperties>
</file>