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31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011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7745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770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8457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252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16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08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60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065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702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730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71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01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8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973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4E65B-3DAE-4DE3-A77E-09BBE50C2C1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5F60B03-7E06-4F75-AFAD-D626128F33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047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651934"/>
            <a:ext cx="7766936" cy="164630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такое задержка речевого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развития?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200" dirty="0"/>
              <a:t>Учитель-логопед </a:t>
            </a:r>
          </a:p>
          <a:p>
            <a:r>
              <a:rPr lang="ru-RU" sz="7200" dirty="0" err="1" smtClean="0"/>
              <a:t>Кемерова</a:t>
            </a:r>
            <a:r>
              <a:rPr lang="ru-RU" sz="7200" dirty="0" smtClean="0"/>
              <a:t> Г.Р.</a:t>
            </a:r>
            <a:endParaRPr lang="ru-RU" sz="7200" dirty="0"/>
          </a:p>
          <a:p>
            <a:r>
              <a:rPr lang="ru-RU" sz="7200" dirty="0" smtClean="0"/>
              <a:t>.</a:t>
            </a:r>
            <a:endParaRPr lang="ru-RU" sz="72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954908"/>
            <a:ext cx="4635500" cy="3091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095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4534" y="660400"/>
            <a:ext cx="8596668" cy="132080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Задержка речевого развития (ЗРР)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v"/>
            </a:pPr>
            <a:r>
              <a:rPr lang="ru-RU" dirty="0"/>
              <a:t> – это несоответствие (отставание) речевого развития ребенка от возрастной нормы в возрасте до </a:t>
            </a:r>
            <a:r>
              <a:rPr lang="ru-RU" dirty="0" smtClean="0"/>
              <a:t>3 </a:t>
            </a:r>
            <a:r>
              <a:rPr lang="ru-RU" dirty="0"/>
              <a:t>лет. Речь все-таки развивается, но с опозданием, при этом умственное и эмоциональное развитие у малыша может быть нормальным.</a:t>
            </a:r>
          </a:p>
          <a:p>
            <a:endParaRPr lang="ru-RU" dirty="0" smtClean="0"/>
          </a:p>
          <a:p>
            <a:r>
              <a:rPr lang="ru-RU" b="1" dirty="0"/>
              <a:t>Задержка в развитии речи у детей</a:t>
            </a:r>
            <a:r>
              <a:rPr lang="ru-RU" dirty="0"/>
              <a:t> отражается на формировании психики ребенка. Она затрудняет общение ребенка с окружающими людьми, препятствует правильному формированию познавательных процессов, влияет на формирование и выражение эмоций.</a:t>
            </a:r>
          </a:p>
          <a:p>
            <a:r>
              <a:rPr lang="ru-RU" dirty="0" smtClean="0"/>
              <a:t>Дети </a:t>
            </a:r>
            <a:r>
              <a:rPr lang="ru-RU" dirty="0"/>
              <a:t>с задержкой </a:t>
            </a:r>
            <a:r>
              <a:rPr lang="ru-RU" dirty="0" smtClean="0"/>
              <a:t>речевого </a:t>
            </a:r>
            <a:r>
              <a:rPr lang="ru-RU" dirty="0"/>
              <a:t>развития говорят короткими предложениями, употребляют мало прилагательных, редко задают вопросы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16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Термин «задержка речевого развития у детей»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17689"/>
            <a:ext cx="8596668" cy="2173367"/>
          </a:xfrm>
        </p:spPr>
        <p:txBody>
          <a:bodyPr>
            <a:normAutofit/>
          </a:bodyPr>
          <a:lstStyle/>
          <a:p>
            <a:r>
              <a:rPr lang="ru-RU" dirty="0" smtClean="0"/>
              <a:t>широко </a:t>
            </a:r>
            <a:r>
              <a:rPr lang="ru-RU" dirty="0"/>
              <a:t>применяется в логопедической практике. Специалисты обращают внимание родителей, на то что ЗРР у детей </a:t>
            </a:r>
            <a:r>
              <a:rPr lang="ru-RU" dirty="0" smtClean="0"/>
              <a:t>может </a:t>
            </a:r>
            <a:r>
              <a:rPr lang="ru-RU" dirty="0"/>
              <a:t>повлиять на общее психическое формирование и развитие межличностных отношений ребенка. К тому же речь серьезно влияет на воображение, развитие памяти и мышление в </a:t>
            </a:r>
            <a:r>
              <a:rPr lang="ru-RU" dirty="0" smtClean="0"/>
              <a:t>целом</a:t>
            </a:r>
            <a:endParaRPr lang="ru-RU" dirty="0"/>
          </a:p>
          <a:p>
            <a:r>
              <a:rPr lang="ru-RU" dirty="0">
                <a:solidFill>
                  <a:srgbClr val="FF0000"/>
                </a:solidFill>
              </a:rPr>
              <a:t>Диагноз ЗРР ставится на основании комплексного обследования </a:t>
            </a:r>
            <a:r>
              <a:rPr lang="ru-RU" dirty="0" smtClean="0">
                <a:solidFill>
                  <a:srgbClr val="FF0000"/>
                </a:solidFill>
              </a:rPr>
              <a:t>невропатологом</a:t>
            </a:r>
            <a:r>
              <a:rPr lang="ru-RU" dirty="0">
                <a:solidFill>
                  <a:srgbClr val="FF0000"/>
                </a:solidFill>
              </a:rPr>
              <a:t>, логопедом и психологом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75899">
            <a:off x="9070435" y="364727"/>
            <a:ext cx="3019183" cy="2015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4000" y="3991056"/>
            <a:ext cx="9690100" cy="2301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Roboto"/>
              </a:rPr>
              <a:t>Если у детей диагностируется задержка речевого развития (ЗРР), все основные психические функции, кроме речи, остаются сохранными. Основной признак задержки речевого развития – несоответствие уровня речи возрастным нормам. Речевые умения отстают от нормы на несколько возрастных периодов, хотя умственная деятельность, интеллект и эмоции в норме. Ребёнок понимает обращённую речь, адекватно на неё реагирует, выполняет 1–2-ступенчатые инструкции, но сам говорит мало и неохотно, не пользуясь речью, как инструментом общения. Без коррекционных действий ребёнок, повзрослев, становится малообщительным и неконтактным.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90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Задержка речевого развития у детей формируется, если: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9938" y="1582615"/>
            <a:ext cx="8594064" cy="4458747"/>
          </a:xfrm>
        </p:spPr>
        <p:txBody>
          <a:bodyPr/>
          <a:lstStyle/>
          <a:p>
            <a:r>
              <a:rPr lang="ru-RU" dirty="0" smtClean="0"/>
              <a:t>С </a:t>
            </a:r>
            <a:r>
              <a:rPr lang="ru-RU" dirty="0"/>
              <a:t>ребенком не говорят или же по невнятным звукам определяют, что ему нужно. В подобном случае речь не развивается, так как у ребенка нет в ней объективной необходимости</a:t>
            </a:r>
          </a:p>
          <a:p>
            <a:r>
              <a:rPr lang="ru-RU" dirty="0"/>
              <a:t>Травмы, заболевания и поражения головного мозга. Также причиной развития задержки речевого развития у детей могут стать инфекционные заболевания, перенесенные еще в утробе матери или в первый год жизни</a:t>
            </a:r>
          </a:p>
          <a:p>
            <a:r>
              <a:rPr lang="ru-RU" dirty="0"/>
              <a:t>У ребенка есть проблемы со слухом, потому он не может внятно повторять то, что слышит от других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4774958"/>
            <a:ext cx="3009900" cy="2004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196862" y="3915508"/>
            <a:ext cx="65346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Для выяснения причин задержки в речевом развитии необходимо обратиться к невропатологу, логопеду, а в </a:t>
            </a:r>
            <a:r>
              <a:rPr lang="ru-RU" dirty="0" smtClean="0">
                <a:solidFill>
                  <a:srgbClr val="FF0000"/>
                </a:solidFill>
              </a:rPr>
              <a:t>отдельных </a:t>
            </a:r>
            <a:r>
              <a:rPr lang="ru-RU" dirty="0">
                <a:solidFill>
                  <a:srgbClr val="FF0000"/>
                </a:solidFill>
              </a:rPr>
              <a:t>случаях к психиатру и детскому психологу. </a:t>
            </a:r>
          </a:p>
        </p:txBody>
      </p:sp>
    </p:spTree>
    <p:extLst>
      <p:ext uri="{BB962C8B-B14F-4D97-AF65-F5344CB8AC3E}">
        <p14:creationId xmlns:p14="http://schemas.microsoft.com/office/powerpoint/2010/main" val="250650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634" y="88900"/>
            <a:ext cx="8596668" cy="10834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причины задержки речевого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334" y="1270000"/>
            <a:ext cx="8573028" cy="5219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Задержка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— это не самостоятельные заболевания, а следствия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развитии головного мозга, центральной нервной системы.</a:t>
            </a:r>
          </a:p>
          <a:p>
            <a:pPr marL="0" indent="0">
              <a:buNone/>
            </a:pP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провоцирующие </a:t>
            </a: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ЗРР</a:t>
            </a: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матери во время беременности. Нарушению развития плода может способствовать проникновение инфекции, отравление, травмы.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Кислородное голодание (гипоксия) плода в утробе матери.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Тяжелые роды (стремительные, преждевременные, обвитие пуповины вокруг шеи), травма ребенка при родах (перинатальная энцефалопатия, травма ЦНС, шейных отделов позвоночника).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Перенесение ребенком тяжелых инфекций (вызвавших заболевания мозга) и травм в раннем возрасте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Тяжелая психическая травма в раннем возрасте.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362" y="534195"/>
            <a:ext cx="2880133" cy="215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633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 задержке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речевого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развития могут свидетельствовать: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Младенец молчит и не произносит никаких звуков, даже элементарного «м-м-м»</a:t>
            </a:r>
          </a:p>
          <a:p>
            <a:r>
              <a:rPr lang="ru-RU" dirty="0"/>
              <a:t>12-месячный ребенок не реагирует на обращение к нему, а к себе внимание привлекает исключительно плачем</a:t>
            </a:r>
          </a:p>
          <a:p>
            <a:r>
              <a:rPr lang="ru-RU" dirty="0"/>
              <a:t>В возрасте 1,5 лет дети должны распознавать на слух предметы, показывать их на картинке и т.д.</a:t>
            </a:r>
          </a:p>
          <a:p>
            <a:r>
              <a:rPr lang="ru-RU" dirty="0"/>
              <a:t>1,5–2-годовалый ребенок может свободно выполнять команды взрослого: «открой рот», «возьми ложку»</a:t>
            </a:r>
          </a:p>
          <a:p>
            <a:r>
              <a:rPr lang="ru-RU" dirty="0"/>
              <a:t>2-3 года – период произнесения отдельных слов и целых фраз</a:t>
            </a:r>
          </a:p>
          <a:p>
            <a:pPr marL="0" indent="0">
              <a:buNone/>
            </a:pPr>
            <a:r>
              <a:rPr lang="ru-RU" b="1" smtClean="0">
                <a:solidFill>
                  <a:schemeClr val="accent1">
                    <a:lumMod val="50000"/>
                  </a:schemeClr>
                </a:solidFill>
              </a:rPr>
              <a:t>Первым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, к кому следует обратиться, если вы заподозрили задержку речевого развития у детей – это детский психолог.</a:t>
            </a:r>
          </a:p>
          <a:p>
            <a:pPr marL="0" indent="0" algn="ctr">
              <a:buNone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того чтобы предотвратить появление задержки речевого развития у детей, с малышом нужно постоянно разговаривать. Комментируйте каждое свое действие, объясняйте происходящие вокруг события.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4350" y="609600"/>
            <a:ext cx="2393950" cy="257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7322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чём различие Задержки речевого (ЗРР) и Задержки 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-речевого развития (ЗПРР)?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3549" y="2055081"/>
            <a:ext cx="9571566" cy="450691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Задержка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речевого развития </a:t>
            </a:r>
            <a:r>
              <a:rPr lang="ru-RU" dirty="0"/>
              <a:t>– это когда страдает только речь, а умственное и эмоциональное развитие ребёнка в норме. Это тот случай, когда ребёнок всё понимает и выполняет просьбы, но говорит мало или очень плохо.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Задержка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</a:rPr>
              <a:t>психо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-речевого </a:t>
            </a:r>
            <a:r>
              <a:rPr lang="ru-RU" dirty="0"/>
              <a:t>развития подразумевает, что у ребёнка наблюдается отставание развития и </a:t>
            </a:r>
            <a:r>
              <a:rPr lang="ru-RU" dirty="0" err="1"/>
              <a:t>общеинтеллектуального</a:t>
            </a:r>
            <a:r>
              <a:rPr lang="ru-RU" dirty="0"/>
              <a:t> характера.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256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какого возраста начинается работа по преодолению задержек в развитии?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Чем </a:t>
            </a:r>
            <a:r>
              <a:rPr lang="ru-RU" dirty="0"/>
              <a:t>раньше, тем лучше.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Невропатологи </a:t>
            </a:r>
            <a:r>
              <a:rPr lang="ru-RU" b="1" dirty="0"/>
              <a:t>могут назначить лечение уже с 1 года</a:t>
            </a:r>
            <a:r>
              <a:rPr lang="ru-RU" dirty="0"/>
              <a:t>, если рано установлена неврологическая патология, которая приводит или может привести к задержке речевого развития.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Логопеды-дефектологи </a:t>
            </a:r>
            <a:r>
              <a:rPr lang="ru-RU" b="1" dirty="0" smtClean="0"/>
              <a:t>начинают </a:t>
            </a:r>
            <a:r>
              <a:rPr lang="ru-RU" b="1" dirty="0"/>
              <a:t>заниматься с детьми с 2 лет</a:t>
            </a:r>
            <a:r>
              <a:rPr lang="ru-RU" dirty="0"/>
              <a:t>, они помогают развивать у ребенка внимание, память, мышление, моторику. Специалисты по развитию речи, </a:t>
            </a:r>
            <a:r>
              <a:rPr lang="ru-RU" dirty="0" smtClean="0"/>
              <a:t>педагоги также </a:t>
            </a:r>
            <a:r>
              <a:rPr lang="ru-RU" dirty="0"/>
              <a:t>начинают работы с детьми с 2-2,5 лет.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31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выяснения причин задержки в речевом развитии необходимо обратиться к невропатологу, логопеду, а в </a:t>
            </a:r>
            <a:r>
              <a:rPr lang="ru-RU" dirty="0" smtClean="0"/>
              <a:t>отдельных </a:t>
            </a:r>
            <a:r>
              <a:rPr lang="ru-RU" dirty="0"/>
              <a:t>случаях к психиатру и детскому психологу. Могут потребоваться специализированные анализы работы мозга – ЭКГ, ЭХО-ЭГ, МРТ и подобные обследования.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917" y="3352850"/>
            <a:ext cx="4968875" cy="2792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3563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875</TotalTime>
  <Words>710</Words>
  <Application>Microsoft Office PowerPoint</Application>
  <PresentationFormat>Широкоэкранный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Roboto</vt:lpstr>
      <vt:lpstr>Times New Roman</vt:lpstr>
      <vt:lpstr>Trebuchet MS</vt:lpstr>
      <vt:lpstr>Wingdings</vt:lpstr>
      <vt:lpstr>Wingdings 3</vt:lpstr>
      <vt:lpstr>Грань</vt:lpstr>
      <vt:lpstr>Что такое задержка речевого развития?</vt:lpstr>
      <vt:lpstr>Задержка речевого развития (ЗРР)</vt:lpstr>
      <vt:lpstr>Термин «задержка речевого развития у детей»</vt:lpstr>
      <vt:lpstr>Задержка речевого развития у детей формируется, если: </vt:lpstr>
      <vt:lpstr>Основные причины задержки речевого развития </vt:lpstr>
      <vt:lpstr>О задержке речевого развития могут свидетельствовать:</vt:lpstr>
      <vt:lpstr>В чём различие Задержки речевого (ЗРР) и Задержки психо-речевого развития (ЗПРР)?</vt:lpstr>
      <vt:lpstr>С какого возраста начинается работа по преодолению задержек в развитии?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задержка речевого развития?</dc:title>
  <dc:creator>Екатерина</dc:creator>
  <cp:lastModifiedBy>cab210</cp:lastModifiedBy>
  <cp:revision>12</cp:revision>
  <dcterms:created xsi:type="dcterms:W3CDTF">2019-04-14T08:25:49Z</dcterms:created>
  <dcterms:modified xsi:type="dcterms:W3CDTF">2022-11-18T07:30:32Z</dcterms:modified>
</cp:coreProperties>
</file>