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9" r:id="rId5"/>
    <p:sldId id="269" r:id="rId6"/>
    <p:sldId id="260" r:id="rId7"/>
    <p:sldId id="258" r:id="rId8"/>
    <p:sldId id="263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34B2C-863C-4390-955D-EABC51BC6CD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5A07-2894-4E5F-BC27-3FCF314D9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7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34B2C-863C-4390-955D-EABC51BC6CD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5A07-2894-4E5F-BC27-3FCF314D9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724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34B2C-863C-4390-955D-EABC51BC6CD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5A07-2894-4E5F-BC27-3FCF314D9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817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34B2C-863C-4390-955D-EABC51BC6CD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5A07-2894-4E5F-BC27-3FCF314D9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195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34B2C-863C-4390-955D-EABC51BC6CD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5A07-2894-4E5F-BC27-3FCF314D9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379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34B2C-863C-4390-955D-EABC51BC6CD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5A07-2894-4E5F-BC27-3FCF314D9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059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34B2C-863C-4390-955D-EABC51BC6CD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5A07-2894-4E5F-BC27-3FCF314D9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920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34B2C-863C-4390-955D-EABC51BC6CD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5A07-2894-4E5F-BC27-3FCF314D9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935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34B2C-863C-4390-955D-EABC51BC6CD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5A07-2894-4E5F-BC27-3FCF314D9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772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34B2C-863C-4390-955D-EABC51BC6CD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5A07-2894-4E5F-BC27-3FCF314D9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51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34B2C-863C-4390-955D-EABC51BC6CD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5A07-2894-4E5F-BC27-3FCF314D9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360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34B2C-863C-4390-955D-EABC51BC6CD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05A07-2894-4E5F-BC27-3FCF314D9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091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76945" y="914400"/>
            <a:ext cx="82847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sz="200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«</a:t>
            </a:r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  № 57»</a:t>
            </a:r>
            <a:endParaRPr lang="ru-RU" sz="200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48145" y="2147455"/>
            <a:ext cx="121534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 ПРОФЕССИИ НУЖНЫ, ВСЕ ПРОФЕССИИ ВАЖНЫ»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старшая группа №12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1746" y="3224673"/>
            <a:ext cx="6289964" cy="3633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295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665018" y="3651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38201" y="1191491"/>
            <a:ext cx="10983736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Цель </a:t>
            </a:r>
            <a:r>
              <a:rPr lang="ru-RU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: </a:t>
            </a:r>
            <a:r>
              <a:rPr lang="ru-RU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расширить кругозор детей старшего дошкольного возраста о мире </a:t>
            </a:r>
            <a:r>
              <a:rPr lang="ru-RU" sz="28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профессий</a:t>
            </a:r>
          </a:p>
          <a:p>
            <a:r>
              <a:rPr lang="ru-RU" sz="28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и систематизировать </a:t>
            </a:r>
            <a:r>
              <a:rPr lang="ru-RU" sz="2800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профориентационную</a:t>
            </a:r>
            <a:r>
              <a:rPr lang="ru-RU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работу уже на этапе дошкольного возраста.</a:t>
            </a:r>
          </a:p>
          <a:p>
            <a:r>
              <a:rPr lang="ru-RU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Задачи:</a:t>
            </a:r>
            <a:endParaRPr lang="ru-RU" sz="28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ru-RU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 -пробудить интерес к предлагаемой профессиональной деятельности;</a:t>
            </a:r>
          </a:p>
          <a:p>
            <a:r>
              <a:rPr lang="ru-RU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 -формировать реалистические представления о труде людей;</a:t>
            </a:r>
          </a:p>
          <a:p>
            <a:r>
              <a:rPr lang="ru-RU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 -помочь понять детям, о важности, необходимости профессии - </a:t>
            </a:r>
            <a:r>
              <a:rPr lang="ru-RU" sz="2800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шоколатье</a:t>
            </a:r>
            <a:r>
              <a:rPr lang="ru-RU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;</a:t>
            </a:r>
          </a:p>
          <a:p>
            <a:r>
              <a:rPr lang="ru-RU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 -воспитывать в детях чувство уважения к труду взрослых;</a:t>
            </a:r>
          </a:p>
          <a:p>
            <a:r>
              <a:rPr lang="ru-RU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 -развивать коммуникативные навыки;</a:t>
            </a:r>
          </a:p>
          <a:p>
            <a:r>
              <a:rPr lang="ru-RU" sz="2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-развивать связную речь, мелкую моторику рук, воображение, память;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0117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8511417" y="6276109"/>
            <a:ext cx="3680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Г. ПОКРОВ, Владимирская область.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06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39857" y="2032722"/>
            <a:ext cx="3602182" cy="29181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85780" y="2933051"/>
            <a:ext cx="3255818" cy="26825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5098" y="584489"/>
            <a:ext cx="3616036" cy="27795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1" y="843240"/>
            <a:ext cx="10522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Segoe Script" panose="030B0504020000000003" pitchFamily="66" charset="0"/>
              </a:rPr>
              <a:t>ООД «СЕКРЕТ ШОКОЛАДА</a:t>
            </a:r>
            <a:r>
              <a:rPr lang="ru-RU" b="1" dirty="0" smtClean="0"/>
              <a:t>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94413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623456" y="1412021"/>
            <a:ext cx="115517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accent4">
                    <a:lumMod val="75000"/>
                  </a:schemeClr>
                </a:solidFill>
              </a:rPr>
              <a:t>        </a:t>
            </a:r>
            <a:r>
              <a:rPr lang="ru-RU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ПЕРВЫЕ ШАГИ</a:t>
            </a:r>
            <a:br>
              <a:rPr lang="ru-RU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         В</a:t>
            </a:r>
            <a:br>
              <a:rPr lang="ru-RU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ПРОФЕССИЮ ШОКОЛАТЬЕ</a:t>
            </a:r>
            <a:endParaRPr lang="ru-RU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163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8" y="12256"/>
            <a:ext cx="12192000" cy="68579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707" y="501263"/>
            <a:ext cx="2147455" cy="28919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210" y="3741031"/>
            <a:ext cx="2145626" cy="27814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0543" y="263236"/>
            <a:ext cx="2237750" cy="22874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7642" y="3125527"/>
            <a:ext cx="2114358" cy="23928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323" y="773862"/>
            <a:ext cx="1982116" cy="22994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617" y="3329515"/>
            <a:ext cx="2266950" cy="25205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3220" y="822746"/>
            <a:ext cx="2081966" cy="26185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5023" y="1081356"/>
            <a:ext cx="1868460" cy="24522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91750" y="59141"/>
            <a:ext cx="5527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chemeClr val="accent4">
                    <a:lumMod val="50000"/>
                  </a:schemeClr>
                </a:solidFill>
              </a:rPr>
              <a:t>МАСТЕРСКАЯ ШОКОЛАДА</a:t>
            </a:r>
            <a:endParaRPr lang="ru-RU" sz="3200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7441" y="3765400"/>
            <a:ext cx="2317010" cy="256309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4269" y="4089725"/>
            <a:ext cx="2150756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671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5418" y="305450"/>
            <a:ext cx="4849091" cy="27704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261" y="152400"/>
            <a:ext cx="2163376" cy="2743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1456" y="4045526"/>
            <a:ext cx="2286000" cy="26739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919" y="3428999"/>
            <a:ext cx="2052540" cy="25215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6493" y="3491453"/>
            <a:ext cx="2066394" cy="29510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8912" y="3816707"/>
            <a:ext cx="2217764" cy="28124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1422" y="152400"/>
            <a:ext cx="2082317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577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0787" y="3065597"/>
            <a:ext cx="3228596" cy="36298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00" y="365125"/>
            <a:ext cx="3300745" cy="29180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527" y="3570529"/>
            <a:ext cx="3241964" cy="30000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3878" y="203874"/>
            <a:ext cx="3437522" cy="25745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7657" y="1667926"/>
            <a:ext cx="3065530" cy="21270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91345" y="590708"/>
            <a:ext cx="63583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МАСТЕР КЛАСС</a:t>
            </a: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«ПОВЕЛИТЕЛИ ШОКОЛАДА»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7018" y="4044960"/>
            <a:ext cx="2479774" cy="256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471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31571321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74</Words>
  <Application>Microsoft Office PowerPoint</Application>
  <PresentationFormat>Широкоэкранный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Segoe Script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Таня</cp:lastModifiedBy>
  <cp:revision>16</cp:revision>
  <dcterms:created xsi:type="dcterms:W3CDTF">2021-03-22T06:54:07Z</dcterms:created>
  <dcterms:modified xsi:type="dcterms:W3CDTF">2022-11-22T07:00:36Z</dcterms:modified>
</cp:coreProperties>
</file>