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BC731C-81AF-41D1-B657-9DA32EAD0C96}" type="datetimeFigureOut">
              <a:rPr lang="ru-RU" smtClean="0"/>
              <a:t>06.09.2020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E903A05D-F766-403D-A7A5-1928BAA203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61654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BC731C-81AF-41D1-B657-9DA32EAD0C96}" type="datetimeFigureOut">
              <a:rPr lang="ru-RU" smtClean="0"/>
              <a:t>06.09.2020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E903A05D-F766-403D-A7A5-1928BAA203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76300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BC731C-81AF-41D1-B657-9DA32EAD0C96}" type="datetimeFigureOut">
              <a:rPr lang="ru-RU" smtClean="0"/>
              <a:t>06.09.2020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E903A05D-F766-403D-A7A5-1928BAA2030C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06387956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BC731C-81AF-41D1-B657-9DA32EAD0C96}" type="datetimeFigureOut">
              <a:rPr lang="ru-RU" smtClean="0"/>
              <a:t>06.09.2020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E903A05D-F766-403D-A7A5-1928BAA203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589158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BC731C-81AF-41D1-B657-9DA32EAD0C96}" type="datetimeFigureOut">
              <a:rPr lang="ru-RU" smtClean="0"/>
              <a:t>06.09.2020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E903A05D-F766-403D-A7A5-1928BAA2030C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55813220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BC731C-81AF-41D1-B657-9DA32EAD0C96}" type="datetimeFigureOut">
              <a:rPr lang="ru-RU" smtClean="0"/>
              <a:t>06.09.2020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E903A05D-F766-403D-A7A5-1928BAA203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495375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BC731C-81AF-41D1-B657-9DA32EAD0C96}" type="datetimeFigureOut">
              <a:rPr lang="ru-RU" smtClean="0"/>
              <a:t>06.09.2020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03A05D-F766-403D-A7A5-1928BAA203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563460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BC731C-81AF-41D1-B657-9DA32EAD0C96}" type="datetimeFigureOut">
              <a:rPr lang="ru-RU" smtClean="0"/>
              <a:t>06.09.2020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03A05D-F766-403D-A7A5-1928BAA203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6661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BC731C-81AF-41D1-B657-9DA32EAD0C96}" type="datetimeFigureOut">
              <a:rPr lang="ru-RU" smtClean="0"/>
              <a:t>06.09.2020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03A05D-F766-403D-A7A5-1928BAA203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63967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BC731C-81AF-41D1-B657-9DA32EAD0C96}" type="datetimeFigureOut">
              <a:rPr lang="ru-RU" smtClean="0"/>
              <a:t>06.09.2020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E903A05D-F766-403D-A7A5-1928BAA203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38541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BC731C-81AF-41D1-B657-9DA32EAD0C96}" type="datetimeFigureOut">
              <a:rPr lang="ru-RU" smtClean="0"/>
              <a:t>06.09.2020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E903A05D-F766-403D-A7A5-1928BAA203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32680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BC731C-81AF-41D1-B657-9DA32EAD0C96}" type="datetimeFigureOut">
              <a:rPr lang="ru-RU" smtClean="0"/>
              <a:t>06.09.2020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E903A05D-F766-403D-A7A5-1928BAA203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15163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BC731C-81AF-41D1-B657-9DA32EAD0C96}" type="datetimeFigureOut">
              <a:rPr lang="ru-RU" smtClean="0"/>
              <a:t>06.09.2020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03A05D-F766-403D-A7A5-1928BAA203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06115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BC731C-81AF-41D1-B657-9DA32EAD0C96}" type="datetimeFigureOut">
              <a:rPr lang="ru-RU" smtClean="0"/>
              <a:t>06.09.2020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03A05D-F766-403D-A7A5-1928BAA203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08781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BC731C-81AF-41D1-B657-9DA32EAD0C96}" type="datetimeFigureOut">
              <a:rPr lang="ru-RU" smtClean="0"/>
              <a:t>06.09.2020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03A05D-F766-403D-A7A5-1928BAA203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29822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BC731C-81AF-41D1-B657-9DA32EAD0C96}" type="datetimeFigureOut">
              <a:rPr lang="ru-RU" smtClean="0"/>
              <a:t>06.09.2020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E903A05D-F766-403D-A7A5-1928BAA203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67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BC731C-81AF-41D1-B657-9DA32EAD0C96}" type="datetimeFigureOut">
              <a:rPr lang="ru-RU" smtClean="0"/>
              <a:t>06.09.2020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E903A05D-F766-403D-A7A5-1928BAA203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27987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837623" y="2079423"/>
            <a:ext cx="8911687" cy="1280890"/>
          </a:xfrm>
        </p:spPr>
        <p:txBody>
          <a:bodyPr>
            <a:noAutofit/>
          </a:bodyPr>
          <a:lstStyle/>
          <a:p>
            <a:r>
              <a:rPr lang="ru-RU" sz="9600" dirty="0" smtClean="0"/>
              <a:t>Части речи</a:t>
            </a:r>
            <a:endParaRPr lang="ru-RU" sz="9600" dirty="0"/>
          </a:p>
        </p:txBody>
      </p:sp>
    </p:spTree>
    <p:extLst>
      <p:ext uri="{BB962C8B-B14F-4D97-AF65-F5344CB8AC3E}">
        <p14:creationId xmlns:p14="http://schemas.microsoft.com/office/powerpoint/2010/main" val="12187025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1972" y="0"/>
            <a:ext cx="11870028" cy="69932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76545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062" y="0"/>
            <a:ext cx="1198593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8108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183" y="0"/>
            <a:ext cx="1199881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38433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546" y="0"/>
            <a:ext cx="1203745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559505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335" y="0"/>
            <a:ext cx="1190866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51609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183" y="0"/>
            <a:ext cx="1199881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9123833"/>
      </p:ext>
    </p:extLst>
  </p:cSld>
  <p:clrMapOvr>
    <a:masterClrMapping/>
  </p:clrMapOvr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7</TotalTime>
  <Words>2</Words>
  <Application>Microsoft Office PowerPoint</Application>
  <PresentationFormat>Широкоэкранный</PresentationFormat>
  <Paragraphs>1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1" baseType="lpstr">
      <vt:lpstr>Arial</vt:lpstr>
      <vt:lpstr>Century Gothic</vt:lpstr>
      <vt:lpstr>Wingdings 3</vt:lpstr>
      <vt:lpstr>Легкий дым</vt:lpstr>
      <vt:lpstr>Части речи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Части речи</dc:title>
  <dc:creator>пользователь</dc:creator>
  <cp:lastModifiedBy>пользователь</cp:lastModifiedBy>
  <cp:revision>1</cp:revision>
  <dcterms:created xsi:type="dcterms:W3CDTF">2020-09-06T13:33:12Z</dcterms:created>
  <dcterms:modified xsi:type="dcterms:W3CDTF">2020-09-06T13:40:39Z</dcterms:modified>
</cp:coreProperties>
</file>