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C08E691-0242-4F07-9CA4-A33D05250938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1E2100-F1DB-4F4F-A607-3DDF6353F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09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0D588-9720-4D0D-9DEB-59954B217C2F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40D-F5A6-4DD6-998C-C349DE76A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EBDA4-CFE1-4494-ADD8-BA6FC1F34ADB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CACE-16E0-42B1-BD49-EAB21FE82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1B3BC-36E4-4DF6-BDAD-C88786DCC63E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FEA5-538F-4F99-A27A-FAE9EB79B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7898-E478-488F-BCDB-BD4828551CCB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7C33D-3708-46F0-82CC-D3E5B27A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21254-970E-4BC1-B325-1BEE2EC73DD7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60253-7164-438B-BEBF-E1087458A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D502A-7090-4A08-B32F-3CB79E6C2693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46275-6A39-49FC-B659-1E5CC1222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36914-B752-4A10-93E0-217A889F15AE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CDC49-93E6-497F-802B-7481B89BD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0C9EF-51FC-4E41-9070-AFABDD0D54E6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E05E-9863-47F8-B2AF-10B2FE0DB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4F1C-3834-402A-902E-E568671CF228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A1213-1D86-497A-81C8-6651ABBAD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80E26-44F4-4B12-B1C9-B80C7B30251B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88D53-551F-43BF-B379-0DC02EF01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C5D6E-18C1-45F1-AF7C-ED6BA1DC7340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CA237-00FB-486E-99D4-7BFC244D3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707D38-FCE0-408B-93DE-4CEED1ED8CDE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1E3684-6B3E-44AE-B995-5EC57B29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218964" y="3861048"/>
            <a:ext cx="9721081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8 сентября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Международный день грамотности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1188" y="0"/>
            <a:ext cx="47053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4464496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Фёдор Михайлович Достоевский </a:t>
            </a:r>
            <a:endParaRPr lang="ru-RU" sz="4400" b="1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967335"/>
            <a:ext cx="3528392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«Язык – важнейшее средство общения людей друг с другом. Это оружие мысли и культуры»</a:t>
            </a:r>
            <a:endParaRPr lang="ru-RU" sz="3600" b="1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9049" y="260648"/>
            <a:ext cx="723736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Виды грамотности </a:t>
            </a:r>
            <a:endParaRPr lang="ru-RU" sz="6600" b="1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4285" y="1556792"/>
            <a:ext cx="8373512" cy="507831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5400" dirty="0">
                <a:solidFill>
                  <a:schemeClr val="bg1"/>
                </a:solidFill>
                <a:latin typeface="+mn-lt"/>
                <a:cs typeface="+mn-cs"/>
              </a:rPr>
              <a:t>Читательская;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5400" dirty="0">
                <a:solidFill>
                  <a:schemeClr val="bg1"/>
                </a:solidFill>
                <a:latin typeface="+mn-lt"/>
                <a:cs typeface="+mn-cs"/>
              </a:rPr>
              <a:t>Математическая;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5400" dirty="0">
                <a:solidFill>
                  <a:schemeClr val="bg1"/>
                </a:solidFill>
                <a:latin typeface="+mn-lt"/>
                <a:cs typeface="+mn-cs"/>
              </a:rPr>
              <a:t>Естественно-научная;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5400" dirty="0">
                <a:solidFill>
                  <a:schemeClr val="bg1"/>
                </a:solidFill>
                <a:latin typeface="+mn-lt"/>
                <a:cs typeface="+mn-cs"/>
              </a:rPr>
              <a:t>Знания родного и иностранного языков и др.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2975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7321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7848872" cy="286232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Образование – это научение мышлению образами.</a:t>
            </a:r>
            <a:endParaRPr lang="ru-RU" sz="6000" b="1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1892" y="0"/>
            <a:ext cx="56202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451" y="1704925"/>
            <a:ext cx="3792477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Анна Андреевна Ахматова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Рисунок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548680"/>
            <a:ext cx="3746303" cy="37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0939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55650" y="884238"/>
            <a:ext cx="8424863" cy="6000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Словом можно убить,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Словом можно спасти,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Словом можно полки за собой повести,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Словом можно предать, и продать и купить,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Словом можно разящий  свинец перелить.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1824" y="1196752"/>
            <a:ext cx="802174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+mn-cs"/>
              </a:rPr>
              <a:t>«Грамотность – это свобода»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989" y="2855258"/>
            <a:ext cx="8852103" cy="86177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+mn-cs"/>
              </a:rPr>
              <a:t>«Грамотность – лучшее лекарство»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7729" y="4437112"/>
            <a:ext cx="726993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+mn-cs"/>
              </a:rPr>
              <a:t>«Грамотность – это сила»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0561" y="620688"/>
            <a:ext cx="8640960" cy="60016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Выучи русский язык!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Если ты хочешь судьбу переспорить,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Если ты ищешь отрады цветник,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Если нуждаешься в твёрдой опоре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Выучи русский язык!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307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81525" y="260350"/>
            <a:ext cx="4346575" cy="619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36512" y="2129556"/>
            <a:ext cx="4320487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Юрий Алексеевич Гагарин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3850" y="0"/>
            <a:ext cx="13266738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296863"/>
            <a:ext cx="3335337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398838"/>
            <a:ext cx="29908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9700" y="223838"/>
            <a:ext cx="2973388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24625" y="3644900"/>
            <a:ext cx="240188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email"/>
          <a:srcRect b="30293"/>
          <a:stretch>
            <a:fillRect/>
          </a:stretch>
        </p:blipFill>
        <p:spPr bwMode="auto">
          <a:xfrm>
            <a:off x="1187450" y="0"/>
            <a:ext cx="6769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128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Monotype Corsiva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</cp:lastModifiedBy>
  <cp:revision>21</cp:revision>
  <dcterms:created xsi:type="dcterms:W3CDTF">2012-10-28T14:22:51Z</dcterms:created>
  <dcterms:modified xsi:type="dcterms:W3CDTF">2022-09-07T15:16:49Z</dcterms:modified>
</cp:coreProperties>
</file>