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9" r:id="rId9"/>
    <p:sldId id="270" r:id="rId10"/>
    <p:sldId id="271" r:id="rId11"/>
    <p:sldId id="272" r:id="rId12"/>
    <p:sldId id="273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C69E2D-65F8-4CD6-BCBD-1BC553FE1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A45A7FC-7651-4D05-8F0A-7A45862C8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0889-7D7D-4D2A-A64C-13A21338297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F9ABEC8-A64D-42BF-ACD7-536D8E2C2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8D13CBA-1699-43CD-822B-D0AC4DD89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142B-C72D-48CD-927F-1D94D1E5F9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7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D70759-BD87-4F5D-8FCD-1F9A0CE87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9BEC29C-AB7F-41DB-8C0D-8557A3015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3EA2CE-EF35-48DD-B9B1-E72953357E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E0889-7D7D-4D2A-A64C-13A21338297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CCC2ED9-0B0D-49BA-8830-7B62885881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FC7B28-674A-413E-B420-DA236BC6B5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6142B-C72D-48CD-927F-1D94D1E5F9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68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2C0D44E0-9D2C-4E69-B061-6ECDB6055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Герой, который стал примером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126433A-B4A3-4A29-AF49-C0FD42A0CBC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28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26E6E7A-918E-4AB3-BDDE-7C9815478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Леонид Александрович Голиков</a:t>
            </a:r>
            <a:br>
              <a:rPr lang="ru-RU"/>
            </a:br>
            <a:r>
              <a:rPr lang="ru-RU" sz="2400"/>
              <a:t>(17.06.1926-24.01.1943)</a:t>
            </a:r>
            <a:endParaRPr lang="ru-RU" sz="2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2E66E6D-6B73-44BD-9D41-6FE22229020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50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10000">
        <p15:prstTrans prst="pageCurlDouble"/>
      </p:transition>
    </mc:Choice>
    <mc:Fallback xmlns="">
      <p:transition spd="slow" advClick="0" advTm="10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CFB9486-A262-4DBC-99A5-6DF44197E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Леонид Александрович Голиков</a:t>
            </a:r>
            <a:br>
              <a:rPr lang="ru-RU"/>
            </a:br>
            <a:r>
              <a:rPr lang="ru-RU" sz="2400"/>
              <a:t>(17.06.1926-24.01.1943)</a:t>
            </a:r>
            <a:endParaRPr lang="ru-RU" sz="2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303E6D3-ACA3-4D9A-8201-BF240A404E4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4418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10000">
        <p15:prstTrans prst="pageCurlDouble"/>
      </p:transition>
    </mc:Choice>
    <mc:Fallback xmlns="">
      <p:transition spd="slow" advClick="0" advTm="10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A76CA48-94E6-4211-8408-EC68E4AEC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Заключение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101DBB9-0C08-44ED-A50A-8FA42A6CC76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40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r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E102609B-44B5-4F59-8AF0-B1C83BDA5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Кто такой «герой»?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B799D36-4EC5-4277-92BE-E6FF091A741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181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5000">
        <p14:gallery dir="l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D8BC1838-CB30-4766-8D5F-E7BDC230E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Мои герои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9078C07-67ED-4758-AEDF-C9558D18A41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99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0">
        <p14:flip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EAA6445-E2A6-4294-8322-8E9876CAE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Марат Иванович Казей</a:t>
            </a:r>
            <a:br>
              <a:rPr lang="ru-RU"/>
            </a:br>
            <a:r>
              <a:rPr lang="ru-RU" sz="2400"/>
              <a:t>(10.10.1929-11.09.1944)</a:t>
            </a:r>
            <a:endParaRPr lang="ru-RU" sz="2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DD5A53B-AAD8-4F95-BC6A-894DD8FB33C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0537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0000">
        <p15:prstTrans prst="fallOver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25D5DFB-B9EF-43C1-BB37-A86BE2D6C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Марат Иванович Казей</a:t>
            </a:r>
            <a:br>
              <a:rPr lang="ru-RU"/>
            </a:br>
            <a:r>
              <a:rPr lang="ru-RU" sz="2400"/>
              <a:t>(10.10.1929-11.09.1944)</a:t>
            </a:r>
            <a:endParaRPr lang="ru-RU" sz="2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45F972D-E47F-4BED-B48E-EE1AF6C542B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0721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10000">
        <p15:prstTrans prst="pageCurlDouble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46C8B479-0057-4052-8CF1-6029608F5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Марат Иванович Казей</a:t>
            </a:r>
            <a:br>
              <a:rPr lang="ru-RU"/>
            </a:br>
            <a:r>
              <a:rPr lang="ru-RU" sz="2400"/>
              <a:t>(10.10.1929-11.09.1944)</a:t>
            </a:r>
            <a:endParaRPr lang="ru-RU" sz="2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6541520-B888-4A86-ACF7-C78715127B2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4059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10000">
        <p15:prstTrans prst="pageCurlDouble"/>
      </p:transition>
    </mc:Choice>
    <mc:Fallback xmlns="">
      <p:transition spd="slow" advClick="0" advTm="1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E8A187E2-DDE9-4656-A5ED-FF9F2F998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Марат Иванович Казей</a:t>
            </a:r>
            <a:br>
              <a:rPr lang="ru-RU"/>
            </a:br>
            <a:r>
              <a:rPr lang="ru-RU" sz="2400"/>
              <a:t>(10.10.1929-11.09.1944)</a:t>
            </a:r>
            <a:endParaRPr lang="ru-RU" sz="2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92210CF-45FB-456F-A329-62083E44CDE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4770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10000">
        <p15:prstTrans prst="pageCurlDouble"/>
      </p:transition>
    </mc:Choice>
    <mc:Fallback xmlns="">
      <p:transition spd="slow" advClick="0" advTm="10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818F33DD-173A-4DBD-B6A9-E2E00571B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Леонид Александрович Голиков</a:t>
            </a:r>
            <a:br>
              <a:rPr lang="ru-RU"/>
            </a:br>
            <a:r>
              <a:rPr lang="ru-RU" sz="2400"/>
              <a:t>(17.06.1926-24.01.1943)</a:t>
            </a:r>
            <a:endParaRPr lang="ru-RU" sz="2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48B0782-481B-4E24-80A7-40C57C3C3B8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2975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0000">
        <p15:prstTrans prst="fallOver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237EE463-6709-418E-9DEE-D1CF6AF08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Леонид Александрович Голиков</a:t>
            </a:r>
            <a:br>
              <a:rPr lang="ru-RU"/>
            </a:br>
            <a:r>
              <a:rPr lang="ru-RU" sz="2400"/>
              <a:t>(17.06.1926-24.01.1943)</a:t>
            </a:r>
            <a:endParaRPr lang="ru-RU" sz="2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DDB60BB-CE0A-47B7-9AAE-9C72F2062A0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4540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10000">
        <p15:prstTrans prst="pageCurlDouble"/>
      </p:transition>
    </mc:Choice>
    <mc:Fallback xmlns="">
      <p:transition spd="slow" advClick="0" advTm="10000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37</Words>
  <Application>Microsoft Office PowerPoint</Application>
  <PresentationFormat>Широкоэкранный</PresentationFormat>
  <Paragraphs>12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Герой, который стал примером</vt:lpstr>
      <vt:lpstr>Кто такой «герой»?</vt:lpstr>
      <vt:lpstr>Мои герои</vt:lpstr>
      <vt:lpstr>Марат Иванович Казей (10.10.1929-11.09.1944)</vt:lpstr>
      <vt:lpstr>Марат Иванович Казей (10.10.1929-11.09.1944)</vt:lpstr>
      <vt:lpstr>Марат Иванович Казей (10.10.1929-11.09.1944)</vt:lpstr>
      <vt:lpstr>Марат Иванович Казей (10.10.1929-11.09.1944)</vt:lpstr>
      <vt:lpstr>Леонид Александрович Голиков (17.06.1926-24.01.1943)</vt:lpstr>
      <vt:lpstr>Леонид Александрович Голиков (17.06.1926-24.01.1943)</vt:lpstr>
      <vt:lpstr>Леонид Александрович Голиков (17.06.1926-24.01.1943)</vt:lpstr>
      <vt:lpstr>Леонид Александрович Голиков (17.06.1926-24.01.1943)</vt:lpstr>
      <vt:lpstr>Заключение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Герой, который стал примером</dc:title>
  <dc:creator>Ваше Величество Императорский Покемон</dc:creator>
  <cp:lastModifiedBy>Полина Панюхина</cp:lastModifiedBy>
  <cp:revision>3</cp:revision>
  <dcterms:created xsi:type="dcterms:W3CDTF">2021-02-18T20:13:50Z</dcterms:created>
  <dcterms:modified xsi:type="dcterms:W3CDTF">2022-11-22T07:37:51Z</dcterms:modified>
</cp:coreProperties>
</file>