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71" r:id="rId6"/>
    <p:sldId id="294" r:id="rId7"/>
    <p:sldId id="265" r:id="rId8"/>
    <p:sldId id="261" r:id="rId9"/>
    <p:sldId id="268" r:id="rId10"/>
    <p:sldId id="270" r:id="rId11"/>
    <p:sldId id="285" r:id="rId12"/>
    <p:sldId id="284" r:id="rId13"/>
    <p:sldId id="266" r:id="rId14"/>
    <p:sldId id="275" r:id="rId15"/>
    <p:sldId id="276" r:id="rId16"/>
    <p:sldId id="263" r:id="rId17"/>
    <p:sldId id="292" r:id="rId18"/>
    <p:sldId id="267" r:id="rId19"/>
    <p:sldId id="278" r:id="rId20"/>
    <p:sldId id="277" r:id="rId21"/>
    <p:sldId id="281" r:id="rId22"/>
    <p:sldId id="269" r:id="rId23"/>
    <p:sldId id="272" r:id="rId24"/>
    <p:sldId id="273" r:id="rId25"/>
    <p:sldId id="262" r:id="rId26"/>
    <p:sldId id="295" r:id="rId27"/>
    <p:sldId id="296" r:id="rId28"/>
    <p:sldId id="298" r:id="rId29"/>
    <p:sldId id="279" r:id="rId30"/>
    <p:sldId id="264" r:id="rId31"/>
    <p:sldId id="280" r:id="rId32"/>
    <p:sldId id="282" r:id="rId33"/>
    <p:sldId id="283" r:id="rId34"/>
    <p:sldId id="286" r:id="rId35"/>
    <p:sldId id="299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4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81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7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5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98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28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78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6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7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18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5BE30-F7C7-40BB-9C18-765EE17AED85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4AC23-2E6B-4CD1-AFAA-895116A5E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91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2159926" y="2228045"/>
            <a:ext cx="787215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 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сна.</a:t>
            </a:r>
          </a:p>
          <a:p>
            <a:pPr algn="ctr"/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 Мартынова Яна Александровна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3001" y="1043188"/>
            <a:ext cx="7316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Детский сад № 68, Приморского района 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Город Санкт-Петербург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1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9552" y="988075"/>
            <a:ext cx="1082027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4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"Ежата"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Ежата просыпаются" - И. п. : лёжа на спине, руки вдоль туловища.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вверх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головой, потянуться. Вернуться в и. п.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" Ежата выполняют зарядку" - И. п. : то же. Поднять согнутые в коленях ноги,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обхватить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колени руками. Вернуться в и. п.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"Ёжики отдыхают" - И. п. : то же. Повороты на левый-правый бок.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и. п.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"Ёжики резвятся" - И. п. : то же. Поднять руки и ноги, потрясти ими.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и. п.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Дыхательное упражнение "Дуем на лапки".</a:t>
            </a:r>
          </a:p>
        </p:txBody>
      </p:sp>
    </p:spTree>
    <p:extLst>
      <p:ext uri="{BB962C8B-B14F-4D97-AF65-F5344CB8AC3E}">
        <p14:creationId xmlns:p14="http://schemas.microsoft.com/office/powerpoint/2010/main" val="1963678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0764" y="1170462"/>
            <a:ext cx="1091741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5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«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Ребенок, находящийся в положении лежа, кладет ладонь на область диафрагмы.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 рифмовку: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лежали,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дышали.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животик поднимается (вдох),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животик опускается (выдох).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потрогали животики.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животик поднимается (вдох),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животик опускается (выдох).</a:t>
            </a:r>
          </a:p>
        </p:txBody>
      </p:sp>
    </p:spTree>
    <p:extLst>
      <p:ext uri="{BB962C8B-B14F-4D97-AF65-F5344CB8AC3E}">
        <p14:creationId xmlns:p14="http://schemas.microsoft.com/office/powerpoint/2010/main" val="336193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4552" y="1223493"/>
            <a:ext cx="998112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коврике.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имитируют движения в соответствии с текстом 3–4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№1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Считалочка»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прошу подняться вас — это раз,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Повернулась голова — это два.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вниз, вперёд смотри — это три.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в стороны — четыре,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силой их к плечам прижать — пять.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ребятам тихо сесть — это шесть.</a:t>
            </a:r>
          </a:p>
        </p:txBody>
      </p:sp>
    </p:spTree>
    <p:extLst>
      <p:ext uri="{BB962C8B-B14F-4D97-AF65-F5344CB8AC3E}">
        <p14:creationId xmlns:p14="http://schemas.microsoft.com/office/powerpoint/2010/main" val="423959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4249" y="1254554"/>
            <a:ext cx="1002582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Пробуждение солнышка»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 солнышко встает- (Дети сидят на корточках, руки опущены, Медленно встают.)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Выше, выше, выше (Дети стоят, руки поднимают вверх.)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ночи солнышко зайдет- (Дети присаживаются на корточки.)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Ниже, ниже, ниже. (Дети сидят на корточках, наклоняют голову вниз-вверх-вниз.)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хорошо (Дети встают, хлопают в ладоши.)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смеется (Руки на пояс, повороты вправо-влево.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под солнышком таким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Веселей живётся. (Кружение на месте в одну, а затем в другую сторону.)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45252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4007" y="1133721"/>
            <a:ext cx="1056603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№3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солнышка»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Улыбаемся солнышку" - И. п. : стоя, ноги слегка расставлены,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опущены.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стороны поднять вверх, помахать ими, улыбнуться.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"Прячемся от солнышка" -И. п. : сидя, ноги согнуты в коленях,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обхватить колени.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Повернуться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своей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"Загорают ножки" - И. п. сидя, ноги вместе, руки в упоре сзади.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разгибать ноги.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"Радуемся солнышку" - И. п. : стоя, ноги слегка расставлены, руки на поясе.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Подпрыгивания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53898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3195" y="1284710"/>
            <a:ext cx="1045125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№4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Ладошки"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ладошки" - И. п. : стоя, ноги слегка расставлены, руки опущены.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вытянуть ладошками вперёд, сказать: "Вот!" Вернуться в и. п.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"Хлопни по ладошке" - И. п. : то же. Присесть, хлопнуть в ладошки, встать.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"Поиграем пальчиками" - И. п. : сидя, ноги врозь, руки согнуты в локтях,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сжаты в кулачки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Сжимать и разжимать кулачки в течение 20 секунд.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"Достань ладошками до колен" - И. п. : сидя, ноги вместе, руки опущены.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Наклониться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вперёд и хлопнуть ладошками по коленкам. Вернуться в и. п.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"Дружные ладошки" - Дети находят себе пару, выходят из спальни,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держась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руки.</a:t>
            </a:r>
          </a:p>
        </p:txBody>
      </p:sp>
    </p:spTree>
    <p:extLst>
      <p:ext uri="{BB962C8B-B14F-4D97-AF65-F5344CB8AC3E}">
        <p14:creationId xmlns:p14="http://schemas.microsoft.com/office/powerpoint/2010/main" val="3140450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8627" y="982176"/>
            <a:ext cx="1050341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№5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«Бабочка»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Спал цветок (Дети сидят на корточках, голова наклонена,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ладони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щекой, глаза закрыты.)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вдруг проснулся (Медленно открыть глаза, опустить руки через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встать.)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спать не захотел (Дети, стоя выполняют повороты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головы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вправо-влево,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пальчиком «не захотел».)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Потянулся, улыбнулся, (Дети потягиваются, улыбаются)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Взвился вверх и полетел. (машут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23343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5912" y="1068946"/>
            <a:ext cx="1024017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Комплекс№6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«Серый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кот»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идёт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серый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кот, (шаги с высоким подниманием ног)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Притаился — мышку ждёт. (приседания, руки к коленям)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Мышка норку обойдёт, (встать, повернутся)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 коту не подойдёт (руки в стороны).</a:t>
            </a:r>
          </a:p>
        </p:txBody>
      </p:sp>
    </p:spTree>
    <p:extLst>
      <p:ext uri="{BB962C8B-B14F-4D97-AF65-F5344CB8AC3E}">
        <p14:creationId xmlns:p14="http://schemas.microsoft.com/office/powerpoint/2010/main" val="2263380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0423" y="854551"/>
            <a:ext cx="1169256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Заинька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Заинька, подбодрись,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Серенький, потянись. (Дети стоят, руки вдоль туловища, приподнимаются на носки, руки через стороны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Заинька, повернись,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Серенький, повернись. (Дети стоят, руки на поясе, выполняют повороты туловища вправо-влево.)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Заинька, попляши,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Серенький, попляши. (Дети выполняют пружинку.)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Заинька, поклонись,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Серенький, поклонись. (Наклоны туловища вперёд.)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Заинька, походи,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Серенький, походи. (Ходьба на месте.)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Пошел зайка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мосточку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(Ходьба по ребристой дорожке.)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по кочкам,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по кочкам. (Прыжки по резиновым коврикам.)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3812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2052044" y="2228045"/>
            <a:ext cx="808791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Гимнастика после дневного сна.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средних групп (4-5 лет)</a:t>
            </a:r>
          </a:p>
        </p:txBody>
      </p:sp>
    </p:spTree>
    <p:extLst>
      <p:ext uri="{BB962C8B-B14F-4D97-AF65-F5344CB8AC3E}">
        <p14:creationId xmlns:p14="http://schemas.microsoft.com/office/powerpoint/2010/main" val="32430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1723" y="965916"/>
            <a:ext cx="1014855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 ПРОБУЖДЕНИЯ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 ДНЕВНОГО  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400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оздоровительной гимнастики после дневного сна.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дети спят, педагог готовит условия для контрастного закаливания детей: готовит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прохладную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комнату, температура в ней снижается  с помощью проветривания.  Пробуждение детей происходит под звуки плавной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Гимнастика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постели направлена на постепенный переход детей ото сна к бодрствованию. Педагог начинает проводить ее с проснувшимися детьми, остальные присоединяются по мере пробуждения. Гимнастика в постели может включать такие элементы, как потягивание, поочередное поднимание и опускание рук и ног, элементы самомассажа.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63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4666" y="871596"/>
            <a:ext cx="1009827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                                         «Солнышко»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в окошко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Будит славных всех ребят,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Улыбнулось оно Кате, Насте, Вити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ещё проснулся?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Хорошенько потянулся!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лёжа на спине, руки, ноги вытянуты. Потягивания(8 раз).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лёжа на спине, обхватив руками колени ног. Покачивания вперёд,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азад (8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раз).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лёжа на спине, ноги приподняты, руки за голову.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1-стопы ног на себя; 2- от себя; 3 –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(8 раз)</a:t>
            </a:r>
          </a:p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сидя « по–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турецки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руки в стороны. Вращение кистями рук, вперёд,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счёт 4 (8 раз).</a:t>
            </a:r>
          </a:p>
        </p:txBody>
      </p:sp>
    </p:spTree>
    <p:extLst>
      <p:ext uri="{BB962C8B-B14F-4D97-AF65-F5344CB8AC3E}">
        <p14:creationId xmlns:p14="http://schemas.microsoft.com/office/powerpoint/2010/main" val="1661558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6495" y="927279"/>
            <a:ext cx="1013567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№2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Лёжа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постели, убираем из-под головы подушку, одеяло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откидываем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Лёжа на спине, руки вдоль туловища. Спокойно сделать глубокий вдох-выдох(3-4 раза);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Лёжа на спине, руки вдоль туловища. Потянуться, как котята, руки вверх(3-4 раза);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Лёжа на спине. Повернуться на правый бок, лечь на спину, повернуться на левый бок, руки вверх (3-4 раза);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Лёжа на спине, руки под головой. Протянуть правую ногу пяткой вперёд, носок на себя. Тоже левой ногой (3-4 раза);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Лёжа на спине, руки воль туловища. Поднять руки вверх, вернуться в исходное положение(3-4 раза);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Упражнение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Потягушки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768260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3907" y="863455"/>
            <a:ext cx="1055994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Лесные приключения»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в берлоге» - И. п. : лежа на спине, руки вдоль туловища.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ерекаты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боку на бок.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«Зайчишки – трусишки» - И. п. :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ноги вытянуты, руки опущены вниз.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согнуть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коленях, обхватить их руками – «спрятались»; вернуться в и. п.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«Любопытные вороны» - И. п. : сидя на коленях. Встать на колени, руки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развести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делать взмахи, сказать «кар-р».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«Белочки на веточках» - И. п. : стоя возле кровати, руки на поясе.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пружинкой.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«Изящная цапля»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И. п. : то же.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 высоко поднимая колени.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0755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855" y="797510"/>
            <a:ext cx="1007166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«Лесные приключения»  часть вторая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в берлоге» 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лежа на спине, руки вдоль туловища.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Перекаты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боку на бок.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«Волчек-серый бочок» - и. п.: стоя на средних четвереньках.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Поочередное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вытягивание ног вверх.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«Лисички-сестрички» - и. п.: стоя возле кровати.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лисички на месте.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«Елочки большие и маленькие» - и. п.: то же, руки на поясе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Присесть, обхватить руками колени, опустить голову; затем выпрямиться,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носки,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потянуться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руки вверх.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«Полет жука» - жук поднимает голову, делает вдох, расправляет крылья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летит, громко жужжа – ж – ж – ж.</a:t>
            </a:r>
          </a:p>
        </p:txBody>
      </p:sp>
    </p:spTree>
    <p:extLst>
      <p:ext uri="{BB962C8B-B14F-4D97-AF65-F5344CB8AC3E}">
        <p14:creationId xmlns:p14="http://schemas.microsoft.com/office/powerpoint/2010/main" val="539378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1181" y="1115728"/>
            <a:ext cx="992534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5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Капельки»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Капельки  проснулись» - и. п.: лежа на спине, руки вдоль туловища.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головы влево-вправо.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«Капельки потянулись» - и. п.: то же.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Развести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и ноги в стороны, вернуться 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«Капельки побежали» - и. п.: стоя возле кроватки, руки в стороны.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туловища с вращением кистей.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«Дождик» - и. п.: то же. Медленные приседания с опусканием рук вниз.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«Капельки танцуют» - и. п. то же. Кружение на месте на носках.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Дыхательные упражнения по желанию детей.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49723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5906" y="1066802"/>
            <a:ext cx="1057186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Ножки танцуют» 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лежа на спине, руки под головой, ноги приподнять,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развести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«Холодно - жарко» 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сидя, скрестить ноги, подул холодный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ветерок – съежились в 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омочки. Выглянуло солнышко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расслабиться.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«Гимнасты» 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сидя, ноги положить стопами друг к другу,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колени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поднимать и опускать до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кровати.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 «Ныряльщики» - развести руки в стороны, вдох ртом, обхватываем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и приседаем,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выдох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ртом.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«Полное дыхание» - рука на животе, глубокий вдох,  выдыхаем воздух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маленькими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порциями.</a:t>
            </a:r>
          </a:p>
        </p:txBody>
      </p:sp>
    </p:spTree>
    <p:extLst>
      <p:ext uri="{BB962C8B-B14F-4D97-AF65-F5344CB8AC3E}">
        <p14:creationId xmlns:p14="http://schemas.microsoft.com/office/powerpoint/2010/main" val="19146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2886" y="927279"/>
            <a:ext cx="1067606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№7     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Ветерок»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ветер сильный, я лечу,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Лечу, куда хочу (руки опущены, ноги слегка расставлены, вдох через нос)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 налево посвищу (повернуть голову налево, губы трубочкой и подуть)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подуть направо (голова прямо, вдох, голова направо, губы трубочкой,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выдох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и вверх (голова прямо, вдох через нос, выдох через губы трубочкой, вдох)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облака (опустить голову, подбородком коснуться груди, спокойный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выдох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пока я тучи разгоняю (круговые движения руками).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3-4 раза</a:t>
            </a: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33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2886" y="927279"/>
            <a:ext cx="995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№8                                          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Самолётик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самолёт  (малыш разводит руки в стороны ладошками вверх,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голову, вдох)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Отправляется в полёт (задерживает дыхание)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(делает поворот вправо)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(выдох, произносит ж-ж-ж)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Постою и отдохну (встает прямо, опустив руки)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налево полечу (поднимает голову, вдох)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(делает поворот влево)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(выдох, ж-ж-ж)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Постою и отдохну (встаёт прямо и опускает руки).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выполняют движения в ритме стиха. Повторить 2-3 раза 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21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829" y="1064780"/>
            <a:ext cx="1041676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в прохладной комнате на коврике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колонне по одному, высоко поднимая колени, с остановкой на сигнал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«стоп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(переход в прохладную комнату)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«ВСТРЕТИЛИСЬ»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стоя, ноги на ширине плеч, руки опущены.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1- руки развести в стороны,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сказать: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«Ах!»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2-опустить руки.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Повторить: 4 раза.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«ПОВОРОТЫ»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стоя, ноги на ширине плеч, руки на поясе.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1-поворот вправо, развести руки в стороны, сказать: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«Ох!»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2-вернуться в и. п.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в левую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сторону. Повторить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 3 раза.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«ПРИТОПЫ»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стоя, ступни параллельно, руки на поясе.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1-поднять ногу, согнутую в колене, притопнуть ногой, сказать: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«Топ!»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2-вернуться в и. п.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другой ногой. Повторить: по 3 раза каждой ногой.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«ПРУЖИНКИ»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ноги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параллельно, руки опущены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Выполнение: 8-10 полуприседаний, разводя колени в стороны; поднять руки, согнутые в локтях;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изображают фонарики.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Ходьба с различным положением рук.</a:t>
            </a:r>
          </a:p>
        </p:txBody>
      </p:sp>
    </p:spTree>
    <p:extLst>
      <p:ext uri="{BB962C8B-B14F-4D97-AF65-F5344CB8AC3E}">
        <p14:creationId xmlns:p14="http://schemas.microsoft.com/office/powerpoint/2010/main" val="1013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2122572" y="2228045"/>
            <a:ext cx="794685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сна.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старших и подготовительных групп (5-7 лет)</a:t>
            </a:r>
          </a:p>
        </p:txBody>
      </p:sp>
    </p:spTree>
    <p:extLst>
      <p:ext uri="{BB962C8B-B14F-4D97-AF65-F5344CB8AC3E}">
        <p14:creationId xmlns:p14="http://schemas.microsoft.com/office/powerpoint/2010/main" val="29627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1802" y="1166842"/>
            <a:ext cx="92083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Главное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исключить резкие движения, которые могут вызвать растяжение мышц, перевозбуждение и, как следствие, головокружение.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Длительность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 в постели около 2-3 минут.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Затем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переходят в холодную комнату босиком. Там они выполняют ходьбу (на носках, пятках, с высоким поднятием колен, в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полуприседе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полном приседе, на внешней стороне стопы, с перекатом с пятки на носок, по корригирующим дорожкам) или комплекс упражнений направленных на профилактику плоскостопия. При этом важно следить не только за правильностью выполнения упражнений, но и за осанкой детей. Длительность этой части гимнастики 2-3 минуты.</a:t>
            </a:r>
          </a:p>
        </p:txBody>
      </p:sp>
    </p:spTree>
    <p:extLst>
      <p:ext uri="{BB962C8B-B14F-4D97-AF65-F5344CB8AC3E}">
        <p14:creationId xmlns:p14="http://schemas.microsoft.com/office/powerpoint/2010/main" val="16836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1061" y="834096"/>
            <a:ext cx="1044987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«Солнышко просыпается» - И. п. : лежа на спине. Приподняться на локтях, повернуть голову влево-вправо.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«Солнышко радуется» - И. п. : то же. Обхватить руками колени,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перекатываться вперед-назад.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«Солнечная зарядка» - И. п. : то же. Поднимать сначала руки, затем ноги вверх-вперед.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«Солнышко поднимается» - И. п. : лежа на животе, руки согнуты в локтях. Приподниматься на прямые руки, не отрывая ног от кровати.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– большое солнышко» - И. п. : стоя на ногах возле кроватки. Поднять руки вверх через стороны, потянуться, встать на носки. 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2813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4627" y="920621"/>
            <a:ext cx="906370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Потягивание.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«Штангисты».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спине, руки к плечам. Вытянуть руки вперед,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сжаты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кулаки.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«Футболисты».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спине, колени подтянуты к животу. Бить то правой,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левой ногой по воображаемому мячу, потом двумя ногами сразу.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«Гребцы».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сидя, ноги врозь, руки к плечам. Наклониться, дотянуться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носков ног, вернуться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«Велосипедисты».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спине. Поднятые ноги вверх поочередно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разгибать, стараясь делать круговые движения.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«Яхтсмены».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животе, руки за спиной сцеплены в замок.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голову, грудь. Прогнуться. Сцепленные руки поднять как можно выше – парус.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«Борцы» - дыхательное упражнение.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сидя по-турецки. Глубокий вдох носом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дыхания, выдох через рот.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«Прыгуны». 5 подпрыгиваний, 5 высоких прыжков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(Дети переходят в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прохладную комнату и выполняют подпрыгивания)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734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6446" y="956445"/>
            <a:ext cx="10092058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Моряки»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Потягивание.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«Взбираемся по канату».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спине, правая рука вверху, пальцы сжаты в кулак,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вдоль туловища. Меняем положение рук, сжимая и разжимая пальцы,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имитируя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лазания по канату.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веревочной лестнице».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спине, руки вдоль туловища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 согнутую в колене ногу, опустить.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на весла».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то же. Сесть из положения лежа на спине,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вперед, наклон к ногам. Вернуться в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«Поднять паруса».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животе, руки в замке сзади.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голову, грудь, прогнуться. Руки поднять как можно выше.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«Попутный ветер» - дыхательное упражнение. Глубокий вдох носом, долгий выдох ртом.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«Эх, яблочко…» Прыжки из приседа. (Дети переходят в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прохладную комнату и выполняют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прыжки)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453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1484" y="889843"/>
            <a:ext cx="1037854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«Шофер»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Потягивание.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«Руль».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спине, прямые руки вверх.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Скрестные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– имитация вращения руля.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«Педали».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лежа на спине, руки вдоль туловища. Поднять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согнутую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колене ногу, выпрямить вниз, держа ногу на весу – нажать на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воображаемую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педаль. Опустить ногу.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«Накачиваем шины».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то же. Сесть из положения лежа, руки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вперед, наклониться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ногам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звуком «с-с-с».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«Заводим мотор» - самомассаж, дыхательное упражнение. 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сидя. Пальчики на середину грудины.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«Заводим машину» вращательными движениями по часовой стрелке со звуком «ж-ж-ж».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же против часовой стрелки.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Оглядись».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сидя по-турецки, руки на пояс. Поворот в правую сторону,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в левую сторону.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на двух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ногах. (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переходят в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прохладную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комнату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прыжки)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4857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3036" y="1029931"/>
            <a:ext cx="10866052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в прохладном помещении, на ковре под музыку.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из спальни в прохладную комнату в колонне по одному.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«МЯЧ ВВЕРХ»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стоя, ноги на ширине плеч, мяч держать двумя руками внизу.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 – руки с мячом вверх, прогнуться, посмотреть на мяч.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вернуться в и. п.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4 раза.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«НАКЛОНЫ С МЯЧОМ»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стоя, ноги на ширине плеч, руки с мячом опущены.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поднять мяч вверх.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наклон в правую сторону, руки прямые,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руках над головой.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вернуться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п. То же в другую сторону.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 4 раза в каждую сторону.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«ПОВОРОТ С МЯЧОМ»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стоя, ноги на ширине плеч, прямые руки с мячом впереди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поворот в правую сторону, ноги не двигаются, руки с мячом не опускать.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вернуться в и. п.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–поворот в левую сторону, ноги не двигаются, руки с мячом не опускать.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вернуться в и. п </a:t>
            </a:r>
            <a:endPara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 3 раза в каждую сторону.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25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718" y="1137508"/>
            <a:ext cx="890000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«ПРИСЕДАНИЕ»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ноги параллельно, мяч держим двумя руками внизу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Выполнение: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присесть; мяч в прямых руках перед собой; </a:t>
            </a:r>
            <a:endPara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спину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 прямо;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вперед.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вернуться в и. п.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Повторить: 5 раз.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«ПЕРЕЛОЖИ МЯЧ»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п. : ноги параллельно, обе руки опущены вниз, </a:t>
            </a:r>
            <a:endPara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правой мяч.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Выполнение: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поднять обе руки вперед, переложить мяч в левую руку.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вернуться в и. п.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(мяч в левой руке)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поднять обе руки вперед, </a:t>
            </a:r>
            <a:endParaRPr lang="en-US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переложить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в правую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руку.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вернуться в и. п.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Повторить: 4 раза.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Ходьба в колонне по одному с дыхательными упражнениями</a:t>
            </a:r>
          </a:p>
        </p:txBody>
      </p:sp>
    </p:spTree>
    <p:extLst>
      <p:ext uri="{BB962C8B-B14F-4D97-AF65-F5344CB8AC3E}">
        <p14:creationId xmlns:p14="http://schemas.microsoft.com/office/powerpoint/2010/main" val="24251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2884" y="797510"/>
            <a:ext cx="932430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Далее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переходят в теплую комнату, где выполняют комплекс упражнений направленных на профилактику нарушений осанки. Чтобы заинтересовать детей, можно использовать кубики, мячи,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гантели,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фитболы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упражнения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хатха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-йоги,  как «Кошечка», «Рыбка», «Змея»,  «Цапля». Они выполняются в течение 2-3 минут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Затем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выполняют комплекс дыхательной гимнастики, что очень важно для укрепления иммунитета, профилактики простудных заболеваний и заболеваний верхних дыхательных путей.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Гимнастика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дневного сна для детей очень важна. Ведь с её помощью малыши не только восстанавливают тонус, но и учатся заботиться о своём здоровье. А сохранение и восстановление нормального самочувствия ребёнка — одна из основных задач его пребывания в дошкольном образовательном учреждении.</a:t>
            </a:r>
          </a:p>
        </p:txBody>
      </p:sp>
    </p:spTree>
    <p:extLst>
      <p:ext uri="{BB962C8B-B14F-4D97-AF65-F5344CB8AC3E}">
        <p14:creationId xmlns:p14="http://schemas.microsoft.com/office/powerpoint/2010/main" val="271472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6284" y="988264"/>
            <a:ext cx="10692094" cy="7478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ванны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Эффективная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закаливающая процедура, применяемая с самого раннего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ванны перед сном и после пробуждения – дать ребенку полежать без одежды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1-2 минут. Постепенно (в течение нескольких месяцев) снижать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температуру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комнате до 15-20°С.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Воздушные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ванны контрастные – можно играть с детьми в подвижные игры с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передвижением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теплой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комнаты в холодную. 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Периодичность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воздушных ванн – 2-3 раза в день.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Продолжительность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воздушных ванн – начинать от 2-4 мин, увеличивая время через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– до 15 минут. 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Хождение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босиком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помещении.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Хождение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босиком в помещении – стимуляция рефлексогенных зон.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босиком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(но только по полу из натуральных материалов).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Общая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оздоровительной гимнастики после дневного сна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составлять 12-15 минут.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2221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2052044" y="2228045"/>
            <a:ext cx="808791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Гимнастика после дневного сна.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групп раннего и младшего возраста (2-4 лет)</a:t>
            </a:r>
          </a:p>
        </p:txBody>
      </p:sp>
    </p:spTree>
    <p:extLst>
      <p:ext uri="{BB962C8B-B14F-4D97-AF65-F5344CB8AC3E}">
        <p14:creationId xmlns:p14="http://schemas.microsoft.com/office/powerpoint/2010/main" val="333869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1673" y="1209634"/>
            <a:ext cx="104868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№1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«Мы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проснулись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«Ручки просыпаются» - И. п. : лежа на спине. Поднимать руки в стороны и опускать вниз.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«Ножки просыпаются» - И. п. : то же. Поочередно поднимать то одну, то другую ногу.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«Колобок» - И. п. : то же. Перекаты на правый, затем на левый бок.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«Кошечки» -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Поглаживание ручек и ножек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на месте обычная, выходят из спальни на носках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5004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7077" y="667807"/>
            <a:ext cx="1138492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проснулись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2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«Веселые ручки» - и. п.: лежа на спине. Поднимать руки в стороны и опускать вниз.                                         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«Резвые ножки» - и. п.: то же. Поочередно поднимать то одну, то другую ногу.                                                 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«Жучки» - и. п.: то же. Подергивание и потряхивание ногами.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локти, возвращаясь в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                                                       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«Рычание» - вдох, рычать на выдохе, руки напряженные, пальцы, как когти.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«Десять братцев» - растираем каждый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 (ладошки)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одной руке,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другой.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дорожкам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240256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0082" y="1134478"/>
            <a:ext cx="1056314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3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Ветерок»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Ветерок» - И. п. : лежа на животе, руки вдоль туловища.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Приподнять голову, изобразить, как дует ветер: "Ф-ф-ф".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«Полет ветерка» - И. п. : то же. Развести руки в стороны.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«Ветерок гонит тучи» - И. п. : стоя на четвереньках.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вперед-назад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отрывая ног и рук от кровати.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«Ветер дует над полями, над лесами и садами» - Обычная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переходящая в легкий бег.</a:t>
            </a:r>
          </a:p>
        </p:txBody>
      </p:sp>
    </p:spTree>
    <p:extLst>
      <p:ext uri="{BB962C8B-B14F-4D97-AF65-F5344CB8AC3E}">
        <p14:creationId xmlns:p14="http://schemas.microsoft.com/office/powerpoint/2010/main" val="2348737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2929</Words>
  <Application>Microsoft Office PowerPoint</Application>
  <PresentationFormat>Широкоэкранный</PresentationFormat>
  <Paragraphs>364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42</cp:revision>
  <dcterms:created xsi:type="dcterms:W3CDTF">2022-10-23T08:40:56Z</dcterms:created>
  <dcterms:modified xsi:type="dcterms:W3CDTF">2022-10-27T18:32:04Z</dcterms:modified>
</cp:coreProperties>
</file>