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Историческое лото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Выполнила учитель истории </a:t>
            </a:r>
          </a:p>
          <a:p>
            <a:r>
              <a:rPr lang="ru-RU" dirty="0" err="1" smtClean="0"/>
              <a:t>Бурхинова</a:t>
            </a:r>
            <a:r>
              <a:rPr lang="ru-RU" dirty="0" smtClean="0"/>
              <a:t> Суржана Валерьевна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Каждому игроку выдается игровое поле. У ведущего находятся все карточки с заданиями. Он вытягивает карточки в произвольном порядке и читает задания. Игрок, у которого на игровом поле присутствует ответ, сообщает об этом, получает данную карточку и закрывает окно с ответом. Так как есть поля с одинаковыми ответами, то карточку получает тот игрок, который первым ответит верно. Если ответа нет – карточка возвращается и используется повторно.  Выигрывает тот участник игры, который первым закроет все окна на игровом поле. Если по окончании всех карточек с заданиями такого игрока нет, то победителем считается тот, у которого закрыто больше окон.</a:t>
            </a:r>
          </a:p>
          <a:p>
            <a:r>
              <a:rPr lang="ru-RU" dirty="0" smtClean="0"/>
              <a:t>Следует обратить внимание, что при малом количестве участников игры можно увеличить количество игровых полей у каждого игрока, то есть игровое поле увеличивается минимум в два раза.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правило игры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Возвышение Афин в </a:t>
            </a:r>
            <a:r>
              <a:rPr lang="ru-RU" dirty="0" smtClean="0">
                <a:latin typeface="Times New Roman"/>
                <a:cs typeface="Times New Roman"/>
              </a:rPr>
              <a:t>Ⅴ веке до н.э</a:t>
            </a:r>
            <a:endParaRPr lang="ru-RU" dirty="0"/>
          </a:p>
        </p:txBody>
      </p:sp>
      <p:pic>
        <p:nvPicPr>
          <p:cNvPr id="8" name="Содержимое 7" descr="акропол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7528" y="2143116"/>
            <a:ext cx="6788943" cy="386398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357296"/>
          <a:ext cx="8229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751843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Слово «театр» в переводе с греческого означает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r>
                        <a:rPr lang="ru-RU" baseline="0" dirty="0" smtClean="0"/>
                        <a:t> Назовите место </a:t>
                      </a:r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выступления актёров и хора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3.</a:t>
                      </a:r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Зарождение театра связано с празднествами в честь бога, назовите его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51843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r>
                        <a:rPr lang="ru-RU" baseline="0" dirty="0" smtClean="0"/>
                        <a:t> В честь кого греки облачались  в козлиные шкуры и маски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5.Кем были участники представления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6.</a:t>
                      </a:r>
                      <a:r>
                        <a:rPr lang="ru-RU" baseline="0" dirty="0" smtClean="0"/>
                        <a:t> Какие два главных вида  представлений было в греческом театре </a:t>
                      </a:r>
                      <a:endParaRPr lang="ru-RU" dirty="0"/>
                    </a:p>
                  </a:txBody>
                  <a:tcPr/>
                </a:tc>
              </a:tr>
              <a:tr h="751843">
                <a:tc>
                  <a:txBody>
                    <a:bodyPr/>
                    <a:lstStyle/>
                    <a:p>
                      <a:r>
                        <a:rPr lang="ru-RU" dirty="0" smtClean="0"/>
                        <a:t>7.Что</a:t>
                      </a:r>
                      <a:r>
                        <a:rPr lang="ru-RU" baseline="0" dirty="0" smtClean="0"/>
                        <a:t> г</a:t>
                      </a:r>
                      <a:r>
                        <a:rPr lang="ru-RU" dirty="0" smtClean="0"/>
                        <a:t>ерои мифов</a:t>
                      </a:r>
                      <a:r>
                        <a:rPr lang="ru-RU" baseline="0" dirty="0" smtClean="0"/>
                        <a:t> изображали</a:t>
                      </a:r>
                      <a:r>
                        <a:rPr lang="ru-RU" dirty="0" smtClean="0"/>
                        <a:t> в трагедиях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8.  Как называется</a:t>
                      </a:r>
                      <a:r>
                        <a:rPr lang="ru-RU" baseline="0" dirty="0" smtClean="0"/>
                        <a:t> день весеннего праздника когда афиняне спешили  в театр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9. 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Автором трагедии «Антигона»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Карточки к картам лото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091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363667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место</a:t>
                      </a:r>
                      <a:r>
                        <a:rPr kumimoji="0" lang="ru-RU" b="0" i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для зрелищ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 Орхестра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 Дионис- бог виноделов</a:t>
                      </a:r>
                      <a:endParaRPr lang="ru-RU" dirty="0"/>
                    </a:p>
                  </a:txBody>
                  <a:tcPr/>
                </a:tc>
              </a:tr>
              <a:tr h="1363667">
                <a:tc>
                  <a:txBody>
                    <a:bodyPr/>
                    <a:lstStyle/>
                    <a:p>
                      <a:r>
                        <a:rPr lang="ru-RU" dirty="0" smtClean="0"/>
                        <a:t>4. Сатирам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 мужчины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6. Комедия  и трагедия</a:t>
                      </a:r>
                      <a:endParaRPr lang="ru-RU" dirty="0"/>
                    </a:p>
                  </a:txBody>
                  <a:tcPr/>
                </a:tc>
              </a:tr>
              <a:tr h="1363667">
                <a:tc>
                  <a:txBody>
                    <a:bodyPr/>
                    <a:lstStyle/>
                    <a:p>
                      <a:r>
                        <a:rPr lang="ru-RU" dirty="0" smtClean="0"/>
                        <a:t>7. Подвиги </a:t>
                      </a:r>
                      <a:r>
                        <a:rPr lang="ru-RU" baseline="0" dirty="0" smtClean="0"/>
                        <a:t>, страдания и часто их гибель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8. Великий Дионисий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Софокл</a:t>
                      </a:r>
                      <a:endParaRPr lang="ru-RU" baseline="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на вопросы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9 класс играют историческое лото</a:t>
            </a:r>
            <a:endParaRPr lang="ru-RU" dirty="0"/>
          </a:p>
        </p:txBody>
      </p:sp>
      <p:pic>
        <p:nvPicPr>
          <p:cNvPr id="8" name="Содержимое 7" descr="20220920_0911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8406" y="1643050"/>
            <a:ext cx="8565594" cy="457203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5 класс на игре</a:t>
            </a:r>
            <a:endParaRPr lang="ru-RU" dirty="0"/>
          </a:p>
        </p:txBody>
      </p:sp>
      <p:pic>
        <p:nvPicPr>
          <p:cNvPr id="10" name="Содержимое 9" descr="20220920_1212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481138"/>
            <a:ext cx="6874960" cy="452596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5520</TotalTime>
  <Words>231</Words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Историческое лото</vt:lpstr>
      <vt:lpstr> правило игры</vt:lpstr>
      <vt:lpstr>Возвышение Афин в Ⅴ веке до н.э</vt:lpstr>
      <vt:lpstr>Карточки к картам лото</vt:lpstr>
      <vt:lpstr>Ответы на вопросы </vt:lpstr>
      <vt:lpstr> 9 класс играют историческое лото</vt:lpstr>
      <vt:lpstr> 5 класс на игре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Историческое лото</dc:title>
  <dc:creator>Админ</dc:creator>
  <cp:lastModifiedBy>Суржана</cp:lastModifiedBy>
  <cp:revision>3</cp:revision>
  <dcterms:created xsi:type="dcterms:W3CDTF">2022-09-22T04:08:58Z</dcterms:created>
  <dcterms:modified xsi:type="dcterms:W3CDTF">2022-09-26T09:34:40Z</dcterms:modified>
</cp:coreProperties>
</file>