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0648"/>
            <a:ext cx="6592170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Разгадай кроссворд.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 нажатии на любую цифру будет появляться загадка, ваша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задача  -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ее разгадать. </a:t>
            </a:r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 нажатии на нее еще раз, будет появляться ответ. Ты можешь увидеть, правильно ли ты отгадал.</a:t>
            </a:r>
          </a:p>
          <a:p>
            <a:pPr algn="ctr"/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590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323147" y="610781"/>
            <a:ext cx="5040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к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904455" y="486578"/>
            <a:ext cx="4320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endParaRPr lang="ru-RU" sz="36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27203" y="610780"/>
            <a:ext cx="5040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р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331259" y="610780"/>
            <a:ext cx="5040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828615" y="610782"/>
            <a:ext cx="5040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б</a:t>
            </a:r>
          </a:p>
        </p:txBody>
      </p:sp>
      <p:sp>
        <p:nvSpPr>
          <p:cNvPr id="24" name="Загнутый угол 23"/>
          <p:cNvSpPr/>
          <p:nvPr/>
        </p:nvSpPr>
        <p:spPr>
          <a:xfrm>
            <a:off x="5148064" y="188640"/>
            <a:ext cx="3384376" cy="2088232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1. Вы знакомы с Морячком</a:t>
            </a:r>
            <a:br>
              <a:rPr lang="ru-RU" dirty="0"/>
            </a:br>
            <a:r>
              <a:rPr lang="ru-RU" dirty="0"/>
              <a:t>Ходит странно он бочком.</a:t>
            </a:r>
            <a:br>
              <a:rPr lang="ru-RU" dirty="0"/>
            </a:br>
            <a:r>
              <a:rPr lang="ru-RU" dirty="0"/>
              <a:t>Пятернёй своей не слаб</a:t>
            </a:r>
            <a:br>
              <a:rPr lang="ru-RU" dirty="0"/>
            </a:br>
            <a:r>
              <a:rPr lang="ru-RU" dirty="0"/>
              <a:t>Морячок – спешащий</a:t>
            </a:r>
          </a:p>
        </p:txBody>
      </p:sp>
      <p:sp>
        <p:nvSpPr>
          <p:cNvPr id="25" name="Загнутый угол 24"/>
          <p:cNvSpPr/>
          <p:nvPr/>
        </p:nvSpPr>
        <p:spPr>
          <a:xfrm>
            <a:off x="5148064" y="188640"/>
            <a:ext cx="3384376" cy="2088232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2. Как торпеда с плавниками.</a:t>
            </a:r>
            <a:br>
              <a:rPr lang="ru-RU" dirty="0"/>
            </a:br>
            <a:r>
              <a:rPr lang="ru-RU" dirty="0"/>
              <a:t>С очень страшными клыками!</a:t>
            </a:r>
            <a:br>
              <a:rPr lang="ru-RU" dirty="0"/>
            </a:br>
            <a:r>
              <a:rPr lang="ru-RU" dirty="0"/>
              <a:t>Острым нюхом жертву чует,</a:t>
            </a:r>
            <a:br>
              <a:rPr lang="ru-RU" dirty="0"/>
            </a:br>
            <a:r>
              <a:rPr lang="ru-RU" dirty="0"/>
              <a:t>Днём и ночью всё кочует.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331259" y="1113707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324559" y="1635834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321551" y="2164031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321551" y="2686158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367298" y="62102"/>
            <a:ext cx="41187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endParaRPr lang="ru-RU" sz="36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827203" y="1635832"/>
            <a:ext cx="5040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щ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835315" y="1635831"/>
            <a:ext cx="5040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332671" y="1635833"/>
            <a:ext cx="5040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5" name="Загнутый угол 34"/>
          <p:cNvSpPr/>
          <p:nvPr/>
        </p:nvSpPr>
        <p:spPr>
          <a:xfrm>
            <a:off x="5148064" y="188640"/>
            <a:ext cx="3384376" cy="2088232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3. Полосатая </a:t>
            </a:r>
            <a:r>
              <a:rPr lang="ru-RU" dirty="0"/>
              <a:t>злодейка </a:t>
            </a:r>
            <a:endParaRPr lang="ru-RU" dirty="0" smtClean="0"/>
          </a:p>
          <a:p>
            <a:pPr algn="ctr"/>
            <a:r>
              <a:rPr lang="ru-RU" dirty="0" smtClean="0"/>
              <a:t>Съест </a:t>
            </a:r>
            <a:r>
              <a:rPr lang="ru-RU" dirty="0"/>
              <a:t>любого малыша</a:t>
            </a:r>
            <a:r>
              <a:rPr lang="ru-RU" dirty="0" smtClean="0"/>
              <a:t>: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Пескаря, плотву, уклейку, </a:t>
            </a:r>
            <a:endParaRPr lang="ru-RU" dirty="0" smtClean="0"/>
          </a:p>
          <a:p>
            <a:pPr algn="ctr"/>
            <a:r>
              <a:rPr lang="ru-RU" dirty="0" smtClean="0"/>
              <a:t>Не </a:t>
            </a:r>
            <a:r>
              <a:rPr lang="ru-RU" dirty="0"/>
              <a:t>проглотит лишь ерша. 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2408499" y="151770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</a:t>
            </a:r>
            <a:endParaRPr lang="ru-RU" sz="3600" b="1" cap="all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7" name="Загнутый угол 36"/>
          <p:cNvSpPr/>
          <p:nvPr/>
        </p:nvSpPr>
        <p:spPr>
          <a:xfrm>
            <a:off x="5148064" y="188640"/>
            <a:ext cx="3384376" cy="2088232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Helvetica Neue"/>
                <a:cs typeface="Arial" pitchFamily="34" charset="0"/>
              </a:rPr>
              <a:t>4. </a:t>
            </a:r>
            <a:r>
              <a:rPr lang="ru-RU" dirty="0">
                <a:solidFill>
                  <a:srgbClr val="000000"/>
                </a:solidFill>
                <a:latin typeface="Helvetica Neue"/>
                <a:cs typeface="Arial" pitchFamily="34" charset="0"/>
              </a:rPr>
              <a:t>Место обитания морских рыб</a:t>
            </a:r>
            <a:endParaRPr lang="ru-RU" dirty="0"/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0" y="-179204"/>
            <a:ext cx="319318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5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5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824195" y="2686158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369173" y="2686158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355780" y="5285204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871817" y="2686157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1485751" y="2679249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</a:t>
            </a:r>
            <a:endParaRPr lang="ru-RU" sz="36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2" name="Загнутый угол 51"/>
          <p:cNvSpPr/>
          <p:nvPr/>
        </p:nvSpPr>
        <p:spPr>
          <a:xfrm>
            <a:off x="5148064" y="188640"/>
            <a:ext cx="3384376" cy="2088232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r>
              <a:rPr lang="ru-RU" dirty="0" smtClean="0"/>
              <a:t>5. Трава, которая растет в водной среде.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1871801" y="2152056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1867368" y="3209922"/>
            <a:ext cx="5040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</a:t>
            </a:r>
            <a:endParaRPr lang="ru-RU" sz="24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867368" y="3712849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860668" y="4234976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1857660" y="4763173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1857660" y="5285206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1867368" y="5807333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1867368" y="6329460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1917799" y="163583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</a:t>
            </a:r>
            <a:endParaRPr lang="ru-RU" sz="36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371424" y="6329458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1400399" y="6329459"/>
            <a:ext cx="5040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67" name="Загнутый угол 66"/>
          <p:cNvSpPr/>
          <p:nvPr/>
        </p:nvSpPr>
        <p:spPr>
          <a:xfrm>
            <a:off x="5148064" y="188640"/>
            <a:ext cx="3384376" cy="2088232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6.Пароход </a:t>
            </a:r>
            <a:r>
              <a:rPr lang="ru-RU" dirty="0"/>
              <a:t>с фонтаном </a:t>
            </a:r>
            <a:endParaRPr lang="ru-RU" dirty="0" smtClean="0"/>
          </a:p>
          <a:p>
            <a:pPr algn="ctr"/>
            <a:r>
              <a:rPr lang="ru-RU" dirty="0" smtClean="0"/>
              <a:t>Идёт </a:t>
            </a:r>
            <a:r>
              <a:rPr lang="ru-RU" dirty="0"/>
              <a:t>океаном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1378403" y="5807427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6</a:t>
            </a:r>
            <a:endParaRPr lang="ru-RU" sz="36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2" name="Загнутый угол 71"/>
          <p:cNvSpPr/>
          <p:nvPr/>
        </p:nvSpPr>
        <p:spPr>
          <a:xfrm>
            <a:off x="5148064" y="188639"/>
            <a:ext cx="3456384" cy="2093525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7. Живут </a:t>
            </a:r>
            <a:r>
              <a:rPr lang="ru-RU" sz="1600" dirty="0"/>
              <a:t>в океане, сильны и зубасты,</a:t>
            </a:r>
            <a:br>
              <a:rPr lang="ru-RU" sz="1600" dirty="0"/>
            </a:br>
            <a:r>
              <a:rPr lang="ru-RU" sz="1600" dirty="0"/>
              <a:t>Под кожей слой жира, есть хобот и ласты,</a:t>
            </a:r>
            <a:br>
              <a:rPr lang="ru-RU" sz="1600" dirty="0"/>
            </a:br>
            <a:r>
              <a:rPr lang="ru-RU" sz="1600" dirty="0"/>
              <a:t>Крупнейшие хищники нам не страшны,</a:t>
            </a:r>
            <a:br>
              <a:rPr lang="ru-RU" sz="1600" dirty="0"/>
            </a:br>
            <a:r>
              <a:rPr lang="ru-RU" sz="1600" dirty="0"/>
              <a:t>А как мы зовём их</a:t>
            </a:r>
            <a:r>
              <a:rPr lang="ru-RU" sz="1600" dirty="0" smtClean="0"/>
              <a:t>?</a:t>
            </a:r>
          </a:p>
          <a:p>
            <a:pPr algn="ctr"/>
            <a:r>
              <a:rPr lang="ru-RU" sz="1600" dirty="0" smtClean="0"/>
              <a:t>Морской …. </a:t>
            </a:r>
            <a:endParaRPr lang="ru-RU" sz="1600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1499095" y="5223103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7</a:t>
            </a:r>
            <a:endParaRPr lang="ru-RU" sz="36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355016" y="5294634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2854103" y="5294633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2336503" y="4241046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2827203" y="4241046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1499095" y="4116842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8</a:t>
            </a:r>
            <a:endParaRPr lang="ru-RU" sz="36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9" name="Загнутый угол 78"/>
          <p:cNvSpPr/>
          <p:nvPr/>
        </p:nvSpPr>
        <p:spPr>
          <a:xfrm>
            <a:off x="5148064" y="211944"/>
            <a:ext cx="3456384" cy="206492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8. </a:t>
            </a:r>
            <a:r>
              <a:rPr lang="ru-RU" dirty="0"/>
              <a:t>Речной краб с хвостом.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4345032" y="2680087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4330875" y="1151501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4340178" y="2156864"/>
            <a:ext cx="5040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р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4346878" y="3184652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4349886" y="3712849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4346878" y="4241046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3" name="Загнутый угол 62"/>
          <p:cNvSpPr/>
          <p:nvPr/>
        </p:nvSpPr>
        <p:spPr>
          <a:xfrm>
            <a:off x="5150976" y="232437"/>
            <a:ext cx="3456384" cy="2064927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9. Залюбуешься </a:t>
            </a:r>
            <a:r>
              <a:rPr lang="ru-RU" dirty="0"/>
              <a:t>невольно:</a:t>
            </a:r>
            <a:br>
              <a:rPr lang="ru-RU" dirty="0"/>
            </a:br>
            <a:r>
              <a:rPr lang="ru-RU" dirty="0"/>
              <a:t>Он без паруса и </a:t>
            </a:r>
            <a:r>
              <a:rPr lang="ru-RU" dirty="0" smtClean="0"/>
              <a:t>вёсел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По морским просторам вольным</a:t>
            </a:r>
            <a:br>
              <a:rPr lang="ru-RU" dirty="0"/>
            </a:br>
            <a:r>
              <a:rPr lang="ru-RU" dirty="0"/>
              <a:t>Целый дом с собою носит.</a:t>
            </a:r>
            <a:br>
              <a:rPr lang="ru-RU" dirty="0"/>
            </a:br>
            <a:r>
              <a:rPr lang="ru-RU" dirty="0"/>
              <a:t>У него отличный ход.</a:t>
            </a:r>
            <a:br>
              <a:rPr lang="ru-RU" dirty="0"/>
            </a:br>
            <a:r>
              <a:rPr lang="ru-RU" dirty="0"/>
              <a:t>Это? Это … .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4332671" y="604643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36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6295229" y="4241046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ф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5797873" y="4241046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ь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5342851" y="4241046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4845495" y="4241045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  <a:endParaRPr lang="ru-RU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7291449" y="4241044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  <a:endParaRPr lang="ru-RU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6794093" y="4230178"/>
            <a:ext cx="497356" cy="5221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  <a:endParaRPr lang="ru-RU" dirty="0"/>
          </a:p>
        </p:txBody>
      </p:sp>
      <p:sp>
        <p:nvSpPr>
          <p:cNvPr id="91" name="Загнутый угол 90"/>
          <p:cNvSpPr/>
          <p:nvPr/>
        </p:nvSpPr>
        <p:spPr>
          <a:xfrm>
            <a:off x="5161605" y="198565"/>
            <a:ext cx="3456384" cy="2094546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10. Прыгают</a:t>
            </a:r>
            <a:r>
              <a:rPr lang="ru-RU" dirty="0"/>
              <a:t>, резвятся по волнам,</a:t>
            </a:r>
            <a:br>
              <a:rPr lang="ru-RU" dirty="0"/>
            </a:br>
            <a:r>
              <a:rPr lang="ru-RU" dirty="0"/>
              <a:t>Словно шлют приветы нам.</a:t>
            </a:r>
            <a:endParaRPr lang="ru-RU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3779176" y="4131029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10</a:t>
            </a:r>
            <a:endParaRPr lang="ru-RU" sz="36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635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35" grpId="0" animBg="1"/>
      <p:bldP spid="35" grpId="1" animBg="1"/>
      <p:bldP spid="37" grpId="0" animBg="1"/>
      <p:bldP spid="37" grpId="1" animBg="1"/>
      <p:bldP spid="52" grpId="0" animBg="1"/>
      <p:bldP spid="52" grpId="1" animBg="1"/>
      <p:bldP spid="67" grpId="0" animBg="1"/>
      <p:bldP spid="67" grpId="1" animBg="1"/>
      <p:bldP spid="72" grpId="0" animBg="1"/>
      <p:bldP spid="72" grpId="1" animBg="1"/>
      <p:bldP spid="79" grpId="0" animBg="1"/>
      <p:bldP spid="79" grpId="1" animBg="1"/>
      <p:bldP spid="63" grpId="0" animBg="1"/>
      <p:bldP spid="63" grpId="1" animBg="1"/>
      <p:bldP spid="91" grpId="0" animBg="1"/>
      <p:bldP spid="9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164</Words>
  <Application>Microsoft Office PowerPoint</Application>
  <PresentationFormat>Экран (4:3)</PresentationFormat>
  <Paragraphs>75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Пользовательский</dc:creator>
  <cp:lastModifiedBy>Пользовательский</cp:lastModifiedBy>
  <cp:revision>16</cp:revision>
  <dcterms:created xsi:type="dcterms:W3CDTF">2021-03-09T05:16:41Z</dcterms:created>
  <dcterms:modified xsi:type="dcterms:W3CDTF">2021-03-16T06:26:54Z</dcterms:modified>
</cp:coreProperties>
</file>