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6" Type="http://schemas.openxmlformats.org/officeDocument/2006/relationships/image" Target="../media/image1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2.jpeg"/><Relationship Id="rId5" Type="http://schemas.openxmlformats.org/officeDocument/2006/relationships/image" Target="../media/image6.jpe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jpe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1.jpeg"/><Relationship Id="rId9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9.jpe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1.jpeg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image" Target="../media/image10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3.png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image" Target="../media/image12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8.jpeg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6" Type="http://schemas.openxmlformats.org/officeDocument/2006/relationships/image" Target="../media/image17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аиса\Desktop\фоны\Без названия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1" y="-13239"/>
            <a:ext cx="9143999" cy="6884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 rot="10800000" flipV="1">
            <a:off x="1259632" y="1687887"/>
            <a:ext cx="590465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- ПЕШЕХОДЫ</a:t>
            </a:r>
            <a:endParaRPr lang="ru-RU" sz="6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3968" y="4725144"/>
            <a:ext cx="4608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Выполнила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оспитатель  Кузьмина Р. В.</a:t>
            </a:r>
          </a:p>
        </p:txBody>
      </p:sp>
      <p:pic>
        <p:nvPicPr>
          <p:cNvPr id="3077" name="Picture 5" descr="C:\Users\Раиса\Desktop\ПДД\images (2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28" y="980728"/>
            <a:ext cx="2039838" cy="1768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92125" y="503238"/>
            <a:ext cx="8148638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900" b="1" dirty="0">
                <a:solidFill>
                  <a:srgbClr val="000099"/>
                </a:solidFill>
                <a:latin typeface="Times New Roman" pitchFamily="16" charset="0"/>
                <a:cs typeface="Times New Roman" pitchFamily="16" charset="0"/>
              </a:rPr>
              <a:t>Муниципальное бюджетное дошкольное образовательное учреждение</a:t>
            </a:r>
            <a:br>
              <a:rPr lang="ru-RU" sz="1900" b="1" dirty="0">
                <a:solidFill>
                  <a:srgbClr val="000099"/>
                </a:solidFill>
                <a:latin typeface="Times New Roman" pitchFamily="16" charset="0"/>
                <a:cs typeface="Times New Roman" pitchFamily="16" charset="0"/>
              </a:rPr>
            </a:br>
            <a:r>
              <a:rPr lang="ru-RU" sz="1900" b="1" dirty="0">
                <a:solidFill>
                  <a:srgbClr val="000099"/>
                </a:solidFill>
                <a:latin typeface="Times New Roman" pitchFamily="16" charset="0"/>
                <a:cs typeface="Times New Roman" pitchFamily="16" charset="0"/>
              </a:rPr>
              <a:t> д</a:t>
            </a:r>
            <a:r>
              <a:rPr lang="ru-RU" sz="1900" b="1" dirty="0" smtClean="0">
                <a:solidFill>
                  <a:srgbClr val="000099"/>
                </a:solidFill>
                <a:latin typeface="Times New Roman" pitchFamily="16" charset="0"/>
                <a:cs typeface="Times New Roman" pitchFamily="16" charset="0"/>
              </a:rPr>
              <a:t>етский </a:t>
            </a:r>
            <a:r>
              <a:rPr lang="ru-RU" sz="1900" b="1" dirty="0">
                <a:solidFill>
                  <a:srgbClr val="000099"/>
                </a:solidFill>
                <a:latin typeface="Times New Roman" pitchFamily="16" charset="0"/>
                <a:cs typeface="Times New Roman" pitchFamily="16" charset="0"/>
              </a:rPr>
              <a:t>сад № </a:t>
            </a:r>
            <a:r>
              <a:rPr lang="ru-RU" sz="1900" b="1" dirty="0" smtClean="0">
                <a:solidFill>
                  <a:srgbClr val="000099"/>
                </a:solidFill>
                <a:latin typeface="Times New Roman" pitchFamily="16" charset="0"/>
                <a:cs typeface="Times New Roman" pitchFamily="16" charset="0"/>
              </a:rPr>
              <a:t>26 </a:t>
            </a:r>
            <a:r>
              <a:rPr lang="ru-RU" sz="1900" b="1" dirty="0" err="1" smtClean="0">
                <a:solidFill>
                  <a:srgbClr val="000099"/>
                </a:solidFill>
                <a:latin typeface="Times New Roman" pitchFamily="16" charset="0"/>
                <a:cs typeface="Times New Roman" pitchFamily="16" charset="0"/>
              </a:rPr>
              <a:t>пгт</a:t>
            </a:r>
            <a:r>
              <a:rPr lang="ru-RU" sz="1900" b="1" dirty="0" smtClean="0">
                <a:solidFill>
                  <a:srgbClr val="000099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ru-RU" sz="1900" b="1" dirty="0" err="1" smtClean="0">
                <a:solidFill>
                  <a:srgbClr val="000099"/>
                </a:solidFill>
                <a:latin typeface="Times New Roman" pitchFamily="16" charset="0"/>
                <a:cs typeface="Times New Roman" pitchFamily="16" charset="0"/>
              </a:rPr>
              <a:t>Горноуральский</a:t>
            </a:r>
            <a:endParaRPr lang="ru-RU" sz="1900" b="1" dirty="0">
              <a:solidFill>
                <a:srgbClr val="000099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45897" y="6021288"/>
            <a:ext cx="986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195736" y="3717036"/>
            <a:ext cx="576062" cy="576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786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1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аиса\Desktop\фоны\Без названия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239"/>
            <a:ext cx="9143999" cy="6884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 descr="C:\Users\Раиса\Desktop\ПДД\images (2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0338"/>
            <a:ext cx="1147763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Раиса\Desktop\ПДД\images (1)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00050"/>
            <a:ext cx="2266950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2405643"/>
            <a:ext cx="6912768" cy="2503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1000"/>
              </a:spcAft>
            </a:pPr>
            <a:r>
              <a:rPr lang="ru-RU" sz="4000" b="1" i="1" dirty="0">
                <a:solidFill>
                  <a:srgbClr val="002060"/>
                </a:solidFill>
                <a:latin typeface="Times New Roman" pitchFamily="16" charset="0"/>
              </a:rPr>
              <a:t>ОСТОРОЖНО НА ДОРОГЕ!</a:t>
            </a:r>
          </a:p>
          <a:p>
            <a:pPr>
              <a:spcBef>
                <a:spcPts val="1200"/>
              </a:spcBef>
              <a:spcAft>
                <a:spcPts val="1000"/>
              </a:spcAft>
            </a:pPr>
            <a:r>
              <a:rPr lang="ru-RU" sz="4000" b="1" i="1" dirty="0" smtClean="0">
                <a:solidFill>
                  <a:srgbClr val="002060"/>
                </a:solidFill>
                <a:latin typeface="Times New Roman" pitchFamily="16" charset="0"/>
              </a:rPr>
              <a:t>ПОМНИ </a:t>
            </a:r>
            <a:r>
              <a:rPr lang="ru-RU" sz="4000" b="1" i="1" dirty="0">
                <a:solidFill>
                  <a:srgbClr val="002060"/>
                </a:solidFill>
                <a:latin typeface="Times New Roman" pitchFamily="16" charset="0"/>
              </a:rPr>
              <a:t>ПРАВИЛА ВЕЗДЕ,</a:t>
            </a:r>
          </a:p>
          <a:p>
            <a:pPr>
              <a:spcBef>
                <a:spcPts val="1200"/>
              </a:spcBef>
              <a:spcAft>
                <a:spcPts val="1000"/>
              </a:spcAft>
            </a:pPr>
            <a:r>
              <a:rPr lang="ru-RU" sz="4000" b="1" i="1" dirty="0">
                <a:solidFill>
                  <a:srgbClr val="002060"/>
                </a:solidFill>
                <a:latin typeface="Times New Roman" pitchFamily="16" charset="0"/>
              </a:rPr>
              <a:t> А ИНАЧЕ БЫТЬ БЕДЕ!</a:t>
            </a:r>
          </a:p>
        </p:txBody>
      </p:sp>
      <p:pic>
        <p:nvPicPr>
          <p:cNvPr id="5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123728" y="82703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592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47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аиса\Desktop\фоны\Без названия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842" y="-630832"/>
            <a:ext cx="9946705" cy="7488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Раиса\Desktop\ПДД\images (2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1719461" cy="149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4" descr="Пешеход. Пешеходный переход - Новости - Отделение ГИБДД МО МВД России  Бабаевский - ГИБДД отделения МВД - Государственные организации информируют  - Устюженский муниципальный райо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Пешеход. Пешеходный переход - Новости - Отделение ГИБДД МО МВД России  Бабаевский - ГИБДД отделения МВД - Государственные организации информируют  - Устюженский муниципальный район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Пешеход. Пешеходный переход - Новости - Отделение ГИБДД МО МВД России  Бабаевский - ГИБДД отделения МВД - Государственные организации информируют  - Устюженский муниципальный район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C:\Users\Раиса\Desktop\ПДД\images (12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99856"/>
            <a:ext cx="4699396" cy="3475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5174" y="3974888"/>
            <a:ext cx="495895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выходе из дома на улицу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становимся пешеходами,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Поэтому должны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хорошо  знать</a:t>
            </a:r>
            <a:endPara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строго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выполнять правила </a:t>
            </a:r>
            <a:endPara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орожного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вижения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8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520803" y="1877120"/>
            <a:ext cx="609600" cy="609600"/>
          </a:xfrm>
          <a:prstGeom prst="rect">
            <a:avLst/>
          </a:prstGeom>
        </p:spPr>
      </p:pic>
      <p:pic>
        <p:nvPicPr>
          <p:cNvPr id="7" name="Picture 2" descr="C:\Users\Раиса\Desktop\ПДД\Без названия (2)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1618" y="4319801"/>
            <a:ext cx="280035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080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3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аиса\Desktop\фоны\Без названия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239"/>
            <a:ext cx="9143999" cy="6884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Раиса\Desktop\ПДД\scale_1200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78" b="8333"/>
          <a:stretch/>
        </p:blipFill>
        <p:spPr bwMode="auto">
          <a:xfrm>
            <a:off x="0" y="-171400"/>
            <a:ext cx="9144000" cy="7272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Раиса\Desktop\ПДД\images (2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-13239"/>
            <a:ext cx="1147763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5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72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аиса\Desktop\фоны\Без названия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239"/>
            <a:ext cx="9143999" cy="6884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Раиса\Desktop\ПДД\Без названия (7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516" y="764704"/>
            <a:ext cx="3716556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35696" y="303039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Водитель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Раиса\Desktop\ПДД\images (19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055" y="1343024"/>
            <a:ext cx="2871881" cy="2871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1640" y="4437112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Пассажиры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C:\Users\Раиса\Desktop\ПДД\images (12)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91"/>
          <a:stretch/>
        </p:blipFill>
        <p:spPr bwMode="auto">
          <a:xfrm>
            <a:off x="6425794" y="3841114"/>
            <a:ext cx="2322670" cy="2563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20072" y="3244334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Пешеходы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7" y="5373216"/>
            <a:ext cx="56886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Участники дорожного движения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5" descr="C:\Users\Раиса\Desktop\ПДД\images (2)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-13239"/>
            <a:ext cx="1147763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361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40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аиса\Desktop\фоны\Без названия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" y="-26478"/>
            <a:ext cx="9143999" cy="6884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Дети – пешеходы » Санчурский муниципальный округ Кировской област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5" descr="C:\Users\Раиса\Desktop\ПДД\images (2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0338"/>
            <a:ext cx="1147763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3699" y="2874029"/>
            <a:ext cx="47444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ромкое званье твое – пешеход!</a:t>
            </a:r>
            <a:endParaRPr lang="en-US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Участник движенья дорожного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 немало надобно знать,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 безопасно шагать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H="1" flipV="1">
            <a:off x="3563888" y="4550277"/>
            <a:ext cx="44644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Ходить по улице малыш</a:t>
            </a:r>
          </a:p>
          <a:p>
            <a:pPr marL="45720" indent="0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должен в одиночку,</a:t>
            </a:r>
          </a:p>
          <a:p>
            <a:pPr marL="45720" indent="0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Идешь, бежишь или стоишь –</a:t>
            </a:r>
          </a:p>
          <a:p>
            <a:pPr marL="45720" indent="0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Всегда ты за руку держись!</a:t>
            </a:r>
          </a:p>
        </p:txBody>
      </p:sp>
      <p:pic>
        <p:nvPicPr>
          <p:cNvPr id="7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686791" y="1298543"/>
            <a:ext cx="609600" cy="609600"/>
          </a:xfrm>
          <a:prstGeom prst="rect">
            <a:avLst/>
          </a:prstGeom>
        </p:spPr>
      </p:pic>
      <p:pic>
        <p:nvPicPr>
          <p:cNvPr id="2050" name="Picture 2" descr="C:\Users\Раиса\Desktop\ПДД\deti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02"/>
          <a:stretch/>
        </p:blipFill>
        <p:spPr bwMode="auto">
          <a:xfrm>
            <a:off x="5508105" y="160338"/>
            <a:ext cx="2789466" cy="3819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5699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36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Раиса\Desktop\фоны\Без названия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3239"/>
            <a:ext cx="9143999" cy="6884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 descr="C:\Users\Раиса\Desktop\ПДД\images (2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0338"/>
            <a:ext cx="1147763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Раиса\Desktop\ПДД\Без названия (8)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970"/>
          <a:stretch/>
        </p:blipFill>
        <p:spPr bwMode="auto">
          <a:xfrm>
            <a:off x="3851920" y="476672"/>
            <a:ext cx="4375406" cy="195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Раиса\Desktop\ПДД\images (20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90" y="2417181"/>
            <a:ext cx="4576995" cy="304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04049" y="3717032"/>
            <a:ext cx="37444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Пешеходы на дороге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Были бы в опасности,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для них есть тротуар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Вдоль проезжей части.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266657" y="279096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750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49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аиса\Desktop\фоны\Без названия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75456"/>
            <a:ext cx="9324528" cy="7533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 descr="C:\Users\Раиса\Desktop\ПДД\images (2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0338"/>
            <a:ext cx="1147763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Раиса\Desktop\ПДД\ykAAAgPONOA-96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562" y="-171400"/>
            <a:ext cx="6444208" cy="483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5401" y="5301208"/>
            <a:ext cx="81390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Переходить дорогу нужно по пешеходному переходу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Users\Раиса\Desktop\ПДД\images (1)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35528"/>
            <a:ext cx="2266950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547664" y="417445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516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76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аиса\Desktop\фоны\Без названия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484132"/>
            <a:ext cx="9751856" cy="7342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Как уберечь детей на дороге. Памятка для родителей и педагогов.  Спорт-Экспресс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1" name="Picture 3" descr="C:\Users\Раиса\Desktop\ПДД\Без названия (9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829" y="2204864"/>
            <a:ext cx="1819275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7975" y="5301208"/>
            <a:ext cx="88360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Светофор – это устройство, которое своими цветовыми сигналами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Разрешает или запрещает движение транспорта и пешеходов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173" name="Picture 5" descr="C:\Users\Раиса\Desktop\ПДД\images (3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88" y="0"/>
            <a:ext cx="2209800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991338" y="4220826"/>
            <a:ext cx="609600" cy="609600"/>
          </a:xfrm>
          <a:prstGeom prst="rect">
            <a:avLst/>
          </a:prstGeom>
        </p:spPr>
      </p:pic>
      <p:pic>
        <p:nvPicPr>
          <p:cNvPr id="3074" name="Picture 2" descr="C:\Users\Раиса\Desktop\ПДД\doroga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086" y="7937"/>
            <a:ext cx="5066928" cy="3377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4889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9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аиса\Desktop\фоны\Без названия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239"/>
            <a:ext cx="9143999" cy="6884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 descr="C:\Users\Раиса\Desktop\ПДД\images (2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0338"/>
            <a:ext cx="1147763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Раиса\Desktop\ПДД\images (23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597" y="2090465"/>
            <a:ext cx="1885950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Раиса\Desktop\ПДД\images (26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84163"/>
            <a:ext cx="262890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Раиса\Desktop\ПДД\images (25)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856" y="4869160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55976" y="6580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061073" y="476673"/>
            <a:ext cx="1158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СТОП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27784" y="162880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СТОП. ЖДИ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47022" y="3861048"/>
            <a:ext cx="27294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ВНИМАНИЕ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ИДИ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2027238"/>
            <a:ext cx="384041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Красный цвет – опасность рядом,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Стой, не двигайся и жди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желтый – не спеши,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Остановись и подожди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endParaRPr lang="en-US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зеленый цвет включил –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Путь вперед нам разрешил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7023452" y="23488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222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77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178</Words>
  <Application>Microsoft Office PowerPoint</Application>
  <PresentationFormat>Экран (4:3)</PresentationFormat>
  <Paragraphs>44</Paragraphs>
  <Slides>10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Раиса</dc:creator>
  <cp:lastModifiedBy>Раиса</cp:lastModifiedBy>
  <cp:revision>22</cp:revision>
  <dcterms:created xsi:type="dcterms:W3CDTF">2022-02-26T07:00:11Z</dcterms:created>
  <dcterms:modified xsi:type="dcterms:W3CDTF">2022-03-04T14:10:17Z</dcterms:modified>
</cp:coreProperties>
</file>