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60" r:id="rId6"/>
    <p:sldId id="274" r:id="rId7"/>
    <p:sldId id="263" r:id="rId8"/>
    <p:sldId id="272" r:id="rId9"/>
    <p:sldId id="275" r:id="rId10"/>
    <p:sldId id="276" r:id="rId11"/>
    <p:sldId id="264" r:id="rId12"/>
    <p:sldId id="265" r:id="rId13"/>
    <p:sldId id="273" r:id="rId14"/>
    <p:sldId id="266" r:id="rId15"/>
    <p:sldId id="267" r:id="rId16"/>
    <p:sldId id="268" r:id="rId17"/>
    <p:sldId id="269" r:id="rId18"/>
    <p:sldId id="270" r:id="rId19"/>
    <p:sldId id="271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18" autoAdjust="0"/>
    <p:restoredTop sz="94660"/>
  </p:normalViewPr>
  <p:slideViewPr>
    <p:cSldViewPr>
      <p:cViewPr>
        <p:scale>
          <a:sx n="72" d="100"/>
          <a:sy n="72" d="100"/>
        </p:scale>
        <p:origin x="-112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Ba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Наземный транспорт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3643314"/>
            <a:ext cx="3286116" cy="2000264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Поливальная машина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polivamoechnie-mashin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1802" y="2643182"/>
            <a:ext cx="4295399" cy="2659937"/>
          </a:xfrm>
        </p:spPr>
      </p:pic>
      <p:sp>
        <p:nvSpPr>
          <p:cNvPr id="4" name="Прямоугольник 3"/>
          <p:cNvSpPr/>
          <p:nvPr/>
        </p:nvSpPr>
        <p:spPr>
          <a:xfrm>
            <a:off x="0" y="371703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идет машина-лейка,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Поливает тротуар,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Клумбы, лестницы, скамейки,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Площадь, скверики, бульвар.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брызгах радуга смеется,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в асфальт глядится солнце.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3357562"/>
            <a:ext cx="2928926" cy="1928826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Трактор</a:t>
            </a:r>
            <a:endParaRPr lang="ru-RU" dirty="0"/>
          </a:p>
        </p:txBody>
      </p:sp>
      <p:pic>
        <p:nvPicPr>
          <p:cNvPr id="4" name="Содержимое 3" descr="red-cartoon-tractor-agricultural-works-4951242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851920" y="2276872"/>
            <a:ext cx="3528392" cy="39624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342900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Трактор делать все умеет, —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Трактор пашет, трактор сеет.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любит он трудится,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лениться — не годится.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Едут с самого утра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работу трактора.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14282" y="3429000"/>
            <a:ext cx="2500330" cy="1571636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Экскаватор</a:t>
            </a:r>
            <a:endParaRPr lang="ru-RU" dirty="0"/>
          </a:p>
        </p:txBody>
      </p:sp>
      <p:pic>
        <p:nvPicPr>
          <p:cNvPr id="4" name="Содержимое 3" descr="cartoon-excavator-beautiful-illustration-children-4724151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1414"/>
          <a:stretch>
            <a:fillRect/>
          </a:stretch>
        </p:blipFill>
        <p:spPr>
          <a:xfrm>
            <a:off x="3238751" y="2132856"/>
            <a:ext cx="5365697" cy="3312368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36450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Экскаватор чем хорош?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него огромный ковш.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усталости не знает,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Целый день себе копает.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3643314"/>
            <a:ext cx="2714612" cy="1357322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Подъемный кран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56cab74972ca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1412776"/>
            <a:ext cx="3765930" cy="4525963"/>
          </a:xfrm>
        </p:spPr>
      </p:pic>
      <p:sp>
        <p:nvSpPr>
          <p:cNvPr id="4" name="Прямоугольник 3"/>
          <p:cNvSpPr/>
          <p:nvPr/>
        </p:nvSpPr>
        <p:spPr>
          <a:xfrm>
            <a:off x="0" y="371703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Помоги, подъемный кран,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Тяжесть нам перенести.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своей стрелою длинной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Вправо-влево покрути.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3286124"/>
            <a:ext cx="2857488" cy="3143272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Поезд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Train-clipart-web-clipart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flipH="1">
            <a:off x="2123728" y="2348880"/>
            <a:ext cx="5262160" cy="2913187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344168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 в другие города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Мчат по рельсам поезда,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Всю дорогу, тук-тук-тук,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Слышен чёткий перестук.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Пассажиру из окна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Местность новая видна,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когда наступит ночь,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Пассажир поспать не прочь.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И, нисколько не устав,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Машинист ведёт состав.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28596" y="3000372"/>
            <a:ext cx="8286808" cy="107157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/>
              <a:t>Специальный транспорт</a:t>
            </a:r>
            <a:endParaRPr lang="ru-RU" sz="5400" b="1" i="1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3786190"/>
            <a:ext cx="2857488" cy="150019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Полицейская машина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9330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Полицейская машина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 мелькает глазом синим,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её сирены звук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Слышен далеко вокруг.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d676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1880" y="2492896"/>
            <a:ext cx="4236252" cy="3417243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3500438"/>
            <a:ext cx="3143240" cy="2000264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Машина скорой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помщи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8feb6dec-0a94-4a2b-ab88-74e7ec406b02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70757" y="2852936"/>
            <a:ext cx="5512078" cy="3273227"/>
          </a:xfrm>
        </p:spPr>
      </p:pic>
      <p:sp>
        <p:nvSpPr>
          <p:cNvPr id="4" name="Прямоугольник 3"/>
          <p:cNvSpPr/>
          <p:nvPr/>
        </p:nvSpPr>
        <p:spPr>
          <a:xfrm>
            <a:off x="0" y="364502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дороге от больницы,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нам с крестом машина мчится.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Уступи скорей дорогу,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мчится на подмогу.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Доктор важный в ней сидит.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Ведь к больному он спешит.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3357562"/>
            <a:ext cx="2714612" cy="150019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Пожарная машина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maxresdefault (1)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2428868"/>
            <a:ext cx="4458940" cy="2508154"/>
          </a:xfrm>
        </p:spPr>
      </p:pic>
      <p:sp>
        <p:nvSpPr>
          <p:cNvPr id="4" name="Прямоугольник 3"/>
          <p:cNvSpPr/>
          <p:nvPr/>
        </p:nvSpPr>
        <p:spPr>
          <a:xfrm>
            <a:off x="0" y="350100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Мчат пожарные машины.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них отважные мужчины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Едут быстро на пожар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Побеждать огонь и жар.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3857628"/>
            <a:ext cx="3857620" cy="150019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Почтовая машина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00506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Синяя машина с белой полосой.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развозит почту летом и зимой,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 в ней журналов, писем и газет.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везёт она тебе пламенный «привет»!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15267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9912" y="4149080"/>
            <a:ext cx="4695780" cy="2458524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14282" y="4929198"/>
            <a:ext cx="4214842" cy="1714512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Автобус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5000636"/>
            <a:ext cx="478634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Весёлый автобус спешит по дорожке.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Сияют на солнце бока и окошки.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тёплом моторе – доброе сердце.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Всем пассажирам откроет он дверцы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098" name="AutoShape 2" descr="https://vignette3.wikia.nocookie.net/tayothelittlebus/images/0/09/1380536265.jpg/revision/latest?cb=2015071307594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1380536265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7554" y="2313236"/>
            <a:ext cx="4500594" cy="3010742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28596" y="2071678"/>
            <a:ext cx="8286808" cy="78581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988840"/>
            <a:ext cx="6681637" cy="923330"/>
          </a:xfrm>
          <a:prstGeom prst="rect">
            <a:avLst/>
          </a:prstGeom>
          <a:noFill/>
          <a:effectLst>
            <a:glow rad="63500">
              <a:schemeClr val="accent4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RelaxedModerately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28596" y="4500570"/>
            <a:ext cx="5143536" cy="2000264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b="1" i="1" dirty="0" smtClean="0"/>
              <a:t>Трамвай</a:t>
            </a:r>
            <a:endParaRPr lang="ru-RU" b="1" i="1" dirty="0"/>
          </a:p>
        </p:txBody>
      </p:sp>
      <p:pic>
        <p:nvPicPr>
          <p:cNvPr id="4" name="Содержимое 3" descr="65ebc567c732bd4b59a1a1e15b9481d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9672" y="1484784"/>
            <a:ext cx="4657486" cy="3511745"/>
          </a:xfrm>
        </p:spPr>
      </p:pic>
      <p:sp>
        <p:nvSpPr>
          <p:cNvPr id="5" name="Прямоугольник 4"/>
          <p:cNvSpPr/>
          <p:nvPr/>
        </p:nvSpPr>
        <p:spPr>
          <a:xfrm>
            <a:off x="714348" y="4714884"/>
            <a:ext cx="48577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Ромбик тоненький на крыше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Подниму чуть-чуть повыше,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немного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поискрит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меня счастливый вид: ток скорее подавай,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Потому что я – трамвай!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57158" y="4500570"/>
            <a:ext cx="5286412" cy="142876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Троллейбус</a:t>
            </a:r>
            <a:endParaRPr lang="ru-RU" dirty="0"/>
          </a:p>
        </p:txBody>
      </p:sp>
      <p:pic>
        <p:nvPicPr>
          <p:cNvPr id="4" name="Содержимое 3" descr="5d9a8bf41762edc791eb6d353d7772b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3688" y="836712"/>
            <a:ext cx="4963713" cy="3633438"/>
          </a:xfrm>
        </p:spPr>
      </p:pic>
      <p:sp>
        <p:nvSpPr>
          <p:cNvPr id="5" name="Прямоугольник 4"/>
          <p:cNvSpPr/>
          <p:nvPr/>
        </p:nvSpPr>
        <p:spPr>
          <a:xfrm>
            <a:off x="395536" y="450912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Синий троллейбус, выставив рожки,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Медленно ездит с утра по дорожке.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провода зацепился надёжно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пассажиров везёт осторожно.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0" y="3714752"/>
            <a:ext cx="2286016" cy="178595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Легковой автомобиль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20170316101219_bi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3068960"/>
            <a:ext cx="5458539" cy="3074019"/>
          </a:xfrm>
        </p:spPr>
      </p:pic>
      <p:sp>
        <p:nvSpPr>
          <p:cNvPr id="3074" name="AutoShape 2" descr="https://vignette3.wikia.nocookie.net/tayothelittlebus/images/0/09/1380536265.jpg/revision/latest?cb=2015071307594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vignette3.wikia.nocookie.net/tayothelittlebus/images/0/09/1380536265.jpg/revision/latest?cb=2015071307594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400506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Легковой автомобиль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дороге мчится.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за ним густая пыль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Тучею клубится.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2857496"/>
            <a:ext cx="3286116" cy="250033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Такси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epositphotos_54804049-stock-illustration-taxi-cartoon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9832" y="2708920"/>
            <a:ext cx="4874841" cy="3674000"/>
          </a:xfrm>
        </p:spPr>
      </p:pic>
      <p:sp>
        <p:nvSpPr>
          <p:cNvPr id="4" name="Прямоугольник 3"/>
          <p:cNvSpPr/>
          <p:nvPr/>
        </p:nvSpPr>
        <p:spPr>
          <a:xfrm>
            <a:off x="0" y="321297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Бегут по городу такси.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«Куда бегут?»- ты их спроси.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«Мы все спешим на помощь вам,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спешите по делам,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никто не опоздал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самолёт или вокзал».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3143248"/>
            <a:ext cx="3000364" cy="285752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Грузовик</a:t>
            </a:r>
            <a:endParaRPr lang="ru-RU" dirty="0"/>
          </a:p>
        </p:txBody>
      </p:sp>
      <p:pic>
        <p:nvPicPr>
          <p:cNvPr id="4" name="Содержимое 3" descr="detskiy35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9832" y="2924944"/>
            <a:ext cx="4895826" cy="2902039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350100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Грузовик привёз нам грузы: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початка кукурузы,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Половинку кирпича,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Два проколотых мяча,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Ржавый гвоздик, медный таз –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Разгружали целый час.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даже если кузов пуст,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Грузовик от слова «груз».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3643314"/>
            <a:ext cx="2786050" cy="1714512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Самосвал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амосвал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843808" y="2132856"/>
            <a:ext cx="5794123" cy="3591094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39330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нагрузить немало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мощный кузов самосвала.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Отвезёт он всё что нужно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Быстро, весело и дружно!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4000504"/>
            <a:ext cx="3143240" cy="1000132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Мусоровоз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41490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Утрамбовал и на свалку отвёз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Мусор с помойки мусоровоз.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4549_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2996952"/>
            <a:ext cx="5219686" cy="3185973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311</Words>
  <Application>Microsoft Office PowerPoint</Application>
  <PresentationFormat>Экран (4:3)</PresentationFormat>
  <Paragraphs>81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Наземный транспорт</vt:lpstr>
      <vt:lpstr>Автобус</vt:lpstr>
      <vt:lpstr>Трамвай</vt:lpstr>
      <vt:lpstr>Троллейбус</vt:lpstr>
      <vt:lpstr>Легковой автомобиль</vt:lpstr>
      <vt:lpstr>Такси</vt:lpstr>
      <vt:lpstr>Грузовик</vt:lpstr>
      <vt:lpstr>Самосвал</vt:lpstr>
      <vt:lpstr>Мусоровоз</vt:lpstr>
      <vt:lpstr>Поливальная машина</vt:lpstr>
      <vt:lpstr>Трактор</vt:lpstr>
      <vt:lpstr>Экскаватор</vt:lpstr>
      <vt:lpstr>Подъемный кран</vt:lpstr>
      <vt:lpstr>Поезд</vt:lpstr>
      <vt:lpstr>Специальный транспорт</vt:lpstr>
      <vt:lpstr>Полицейская машина</vt:lpstr>
      <vt:lpstr>Машина скорой помщи</vt:lpstr>
      <vt:lpstr>Пожарная машина</vt:lpstr>
      <vt:lpstr>Почтовая машина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Наземный транспорт</dc:title>
  <cp:lastModifiedBy>HP</cp:lastModifiedBy>
  <cp:revision>16</cp:revision>
  <dcterms:modified xsi:type="dcterms:W3CDTF">2022-11-23T12:17:53Z</dcterms:modified>
</cp:coreProperties>
</file>