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0F160-4DA8-42D9-A515-104995AA56A5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9A4EC-1A00-437A-B4C8-6A96E298B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95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microsoft.com/office/2007/relationships/hdphoto" Target="../media/hdphoto1.wdp"/><Relationship Id="rId21" Type="http://schemas.openxmlformats.org/officeDocument/2006/relationships/image" Target="../media/image16.jpeg"/><Relationship Id="rId7" Type="http://schemas.microsoft.com/office/2007/relationships/hdphoto" Target="../media/hdphoto3.wdp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image" Target="../media/image2.png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openxmlformats.org/officeDocument/2006/relationships/image" Target="../media/image10.jpeg"/><Relationship Id="rId10" Type="http://schemas.openxmlformats.org/officeDocument/2006/relationships/image" Target="../media/image6.png"/><Relationship Id="rId19" Type="http://schemas.openxmlformats.org/officeDocument/2006/relationships/image" Target="../media/image14.jpeg"/><Relationship Id="rId4" Type="http://schemas.openxmlformats.org/officeDocument/2006/relationships/image" Target="../media/image3.png"/><Relationship Id="rId9" Type="http://schemas.microsoft.com/office/2007/relationships/hdphoto" Target="../media/hdphoto4.wdp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04664"/>
            <a:ext cx="4194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Морской бой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999" y="1844824"/>
            <a:ext cx="849694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 тобой два поля – одно твое, другое - противника.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Первый ход за тобой. Ищи корабли противника.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ты находишь корабль, то продолжаешь делать ход до тех пор, пока не попадешь на пустую клетку.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 попадании на пустую клетку противник делает свой ход, и делает ходы, пока сам не попадет на пустую клетку.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243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196781"/>
              </p:ext>
            </p:extLst>
          </p:nvPr>
        </p:nvGraphicFramePr>
        <p:xfrm>
          <a:off x="611560" y="1340768"/>
          <a:ext cx="3600000" cy="36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0000"/>
                <a:gridCol w="450000"/>
                <a:gridCol w="450000"/>
                <a:gridCol w="450000"/>
                <a:gridCol w="450000"/>
                <a:gridCol w="450000"/>
                <a:gridCol w="450000"/>
                <a:gridCol w="450000"/>
              </a:tblGrid>
              <a:tr h="45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919336"/>
              </p:ext>
            </p:extLst>
          </p:nvPr>
        </p:nvGraphicFramePr>
        <p:xfrm>
          <a:off x="4932040" y="1340768"/>
          <a:ext cx="3600000" cy="36542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0000"/>
                <a:gridCol w="450000"/>
                <a:gridCol w="450000"/>
                <a:gridCol w="450000"/>
                <a:gridCol w="450000"/>
                <a:gridCol w="450000"/>
                <a:gridCol w="450000"/>
                <a:gridCol w="450000"/>
              </a:tblGrid>
              <a:tr h="45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2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5" name="Группа 14"/>
          <p:cNvGrpSpPr/>
          <p:nvPr/>
        </p:nvGrpSpPr>
        <p:grpSpPr>
          <a:xfrm>
            <a:off x="611560" y="764702"/>
            <a:ext cx="3554411" cy="626718"/>
            <a:chOff x="611560" y="764702"/>
            <a:chExt cx="3554411" cy="62671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11560" y="764704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1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115616" y="764703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2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772915" y="786330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8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347864" y="806645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977847" y="786330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4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869483" y="780940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6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410827" y="806644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5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584791" y="764702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3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932040" y="740938"/>
            <a:ext cx="3554411" cy="626720"/>
            <a:chOff x="611560" y="764700"/>
            <a:chExt cx="3554411" cy="62672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611560" y="764704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1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115616" y="764703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2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772915" y="786330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8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347864" y="806645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7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977847" y="786330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4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872307" y="788466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6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410764" y="764700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5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584791" y="764702"/>
              <a:ext cx="39305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3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127132" y="1391420"/>
            <a:ext cx="484428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447612" y="1365715"/>
            <a:ext cx="484428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611560" y="1391420"/>
            <a:ext cx="1296144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625493" y="3645024"/>
            <a:ext cx="1759343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 rot="16200000">
            <a:off x="3345819" y="4105698"/>
            <a:ext cx="1280826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2447041" y="2778218"/>
            <a:ext cx="865961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642711" y="2276872"/>
            <a:ext cx="865961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2410827" y="4566372"/>
            <a:ext cx="865961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3397001" y="1844824"/>
            <a:ext cx="320586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2014082" y="2266112"/>
            <a:ext cx="320586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684849" y="4566372"/>
            <a:ext cx="320586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6281287" y="1391420"/>
            <a:ext cx="1296144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4964111" y="3197830"/>
            <a:ext cx="1759343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 rot="16200000">
            <a:off x="7666299" y="4105698"/>
            <a:ext cx="1280826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6781009" y="4566372"/>
            <a:ext cx="865961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 rot="5400000">
            <a:off x="4705526" y="2070154"/>
            <a:ext cx="865961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 rot="16200000">
            <a:off x="7919177" y="2063800"/>
            <a:ext cx="865961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6803714" y="2276872"/>
            <a:ext cx="320586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5905271" y="4206894"/>
            <a:ext cx="320586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корабль, корабль клипарт, Png, прекрасный PNG и PSD-файл пнг для бесплатной  загрузки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9900" b="77700" l="5400" r="100000">
                        <a14:foregroundMark x1="40100" y1="55200" x2="50600" y2="66400"/>
                        <a14:foregroundMark x1="63600" y1="56700" x2="68600" y2="66700"/>
                        <a14:foregroundMark x1="28900" y1="54500" x2="28700" y2="66700"/>
                        <a14:foregroundMark x1="26200" y1="54000" x2="30100" y2="52200"/>
                        <a14:foregroundMark x1="31900" y1="54500" x2="32200" y2="58900"/>
                        <a14:foregroundMark x1="24400" y1="54900" x2="23200" y2="60700"/>
                        <a14:foregroundMark x1="65400" y1="54700" x2="70300" y2="65100"/>
                        <a14:foregroundMark x1="60100" y1="52900" x2="61800" y2="64700"/>
                        <a14:foregroundMark x1="30900" y1="60900" x2="31400" y2="65200"/>
                        <a14:backgroundMark x1="32900" y1="63200" x2="36200" y2="57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3" t="64040" r="24706" b="21919"/>
          <a:stretch/>
        </p:blipFill>
        <p:spPr bwMode="auto">
          <a:xfrm>
            <a:off x="5005329" y="4566372"/>
            <a:ext cx="320586" cy="3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AutoShape 6" descr="Голубовато-синий фон: обои, фото, картинки на рабочий стол в высоком  разрешен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AutoShape 8" descr="Голубовато-синий фон: обои, фото, картинки на рабочий стол в высоком  разрешени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" name="AutoShape 10" descr="Голубовато-синий фон: обои, фото, картинки на рабочий стол в высоком  разрешени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939" y="1337901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656" y="1349479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570" y="1347716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304" y="1347190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726" y="1359659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279" y="1781903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417" y="1794075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792" y="1791065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824" y="1790540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948" y="1803008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25" y="1791566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510" y="4489645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006" y="4488381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15" y="1794076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090" y="4494295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14" y="3143846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31" y="3155424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645" y="3153661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827" y="3136223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01" y="3165604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19" y="4037595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15" y="4049173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629" y="4047410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61" y="4046885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85" y="4059353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07" y="2692088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01" y="2686448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520" y="2684654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635" y="2241578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725" y="2685310"/>
            <a:ext cx="454950" cy="45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011" y="2235388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728" y="2246966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642" y="2245203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757" y="4476883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798" y="2257146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97" y="3101133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814" y="3112711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536" y="2674649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0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437" y="2703330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884" y="3122891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193" y="3583108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336" y="3577392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089" y="4043986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406" y="3587572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717" y="4025490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53" y="1359659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43" y="1333955"/>
            <a:ext cx="454336" cy="45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51" y="1333955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45" y="1340596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35" y="1342621"/>
            <a:ext cx="441360" cy="43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634" y="1340596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52" y="4490871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20" y="4506238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836" y="4521585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60" y="4499880"/>
            <a:ext cx="450885" cy="42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208" y="1794075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387" y="1781508"/>
            <a:ext cx="450885" cy="45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10" y="2246966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10" y="2227764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12" y="2228788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31" y="2229751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645" y="2250908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005" y="2235388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236" y="2674649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891" y="2685310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062" y="2688463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1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296" y="4526076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929" y="4506294"/>
            <a:ext cx="450885" cy="42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416" y="2660375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2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30" y="3597532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46" y="3575219"/>
            <a:ext cx="450885" cy="46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755" y="3597531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249" y="3583966"/>
            <a:ext cx="450855" cy="46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45" y="3637705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741" y="3595486"/>
            <a:ext cx="450885" cy="44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995" y="3597530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233" y="3607127"/>
            <a:ext cx="450885" cy="42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472" y="3587572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291" y="3592345"/>
            <a:ext cx="450885" cy="4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7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472" y="4066895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000" y="4049860"/>
            <a:ext cx="450885" cy="44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47" y="4476883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12" descr="Красивый синий фон от светлого до темного. концепция неба, воздуха и моря.  | Премиум Фото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290" y="4492075"/>
            <a:ext cx="450885" cy="43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125" y="2215991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1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400" y="1799333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121" y="2257837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988" y="1335001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454" y="1333954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327" y="1325713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6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589" y="2261255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953" y="1819652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8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80" y="4569231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400" y="4095114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80" y="3633566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1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453" y="4538481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2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787" y="4544555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76" y="3148675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719" y="3129219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841" y="3146163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405" y="3159626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152" y="4074971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8" name="Picture 16" descr="Взрыв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474" y="4517731"/>
            <a:ext cx="516063" cy="39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652" y="4572360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0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233" y="1366281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1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137" y="3679313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652" y="1825798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3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220" y="1361223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95" y="1368740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5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361" y="1359048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6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89" y="1359659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7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767" y="4115593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8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340" y="3679313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420" y="2693851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0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137" y="2262820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1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869" y="1817752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2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883" y="1824567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3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468" y="1823537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084" y="1814490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701" y="1804018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084" y="2285386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7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520" y="2266131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1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967" y="4565541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985" y="2243539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535" y="4122347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084" y="3687389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212" y="3673075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833" y="4108476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038" y="2713551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749" y="2703330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3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468" y="3173385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120" y="2709414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564" y="2725838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985" y="3679313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468" y="3686811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696" y="3245984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239" y="3179533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" name="Picture 18" descr="Капля воды, падающая в воду, создает волны. всплеск воды или фон капли  воды. | Премиум Фото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009" y="4122347"/>
            <a:ext cx="380704" cy="38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29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211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2" fill="hold">
                      <p:stCondLst>
                        <p:cond delay="0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000"/>
                            </p:stCondLst>
                            <p:childTnLst>
                              <p:par>
                                <p:cTn id="26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6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298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9" fill="hold">
                      <p:stCondLst>
                        <p:cond delay="0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32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38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43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4" fill="hold">
                      <p:stCondLst>
                        <p:cond delay="0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35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5" fill="hold">
                      <p:stCondLst>
                        <p:cond delay="0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36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5" fill="hold">
                      <p:stCondLst>
                        <p:cond delay="0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375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6" fill="hold">
                      <p:stCondLst>
                        <p:cond delay="0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86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7" fill="hold">
                      <p:stCondLst>
                        <p:cond delay="0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9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8" fill="hold">
                      <p:stCondLst>
                        <p:cond delay="0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419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0" fill="hold">
                      <p:stCondLst>
                        <p:cond delay="0"/>
                      </p:stCondLst>
                      <p:childTnLst>
                        <p:par>
                          <p:cTn id="421" fill="hold">
                            <p:stCondLst>
                              <p:cond delay="0"/>
                            </p:stCondLst>
                            <p:childTnLst>
                              <p:par>
                                <p:cTn id="4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430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1" fill="hold">
                      <p:stCondLst>
                        <p:cond delay="0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0"/>
                            </p:stCondLst>
                            <p:childTnLst>
                              <p:par>
                                <p:cTn id="436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441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2" fill="hold">
                      <p:stCondLst>
                        <p:cond delay="0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45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3" fill="hold">
                      <p:stCondLst>
                        <p:cond delay="0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7" fill="hold">
                            <p:stCondLst>
                              <p:cond delay="0"/>
                            </p:stCondLst>
                            <p:childTnLst>
                              <p:par>
                                <p:cTn id="458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0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46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4" fill="hold">
                      <p:stCondLst>
                        <p:cond delay="0"/>
                      </p:stCondLst>
                      <p:childTnLst>
                        <p:par>
                          <p:cTn id="465" fill="hold">
                            <p:stCondLst>
                              <p:cond delay="0"/>
                            </p:stCondLst>
                            <p:childTnLst>
                              <p:par>
                                <p:cTn id="4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1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474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5" fill="hold">
                      <p:stCondLst>
                        <p:cond delay="0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0"/>
                            </p:stCondLst>
                            <p:childTnLst>
                              <p:par>
                                <p:cTn id="48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485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6" fill="hold">
                      <p:stCondLst>
                        <p:cond delay="0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5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496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7" fill="hold">
                      <p:stCondLst>
                        <p:cond delay="0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50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8" fill="hold">
                      <p:stCondLst>
                        <p:cond delay="0"/>
                      </p:stCondLst>
                      <p:childTnLst>
                        <p:par>
                          <p:cTn id="509" fill="hold">
                            <p:stCondLst>
                              <p:cond delay="0"/>
                            </p:stCondLst>
                            <p:childTnLst>
                              <p:par>
                                <p:cTn id="5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2" fill="hold">
                            <p:stCondLst>
                              <p:cond delay="0"/>
                            </p:stCondLst>
                            <p:childTnLst>
                              <p:par>
                                <p:cTn id="51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518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9" fill="hold">
                      <p:stCondLst>
                        <p:cond delay="0"/>
                      </p:stCondLst>
                      <p:childTnLst>
                        <p:par>
                          <p:cTn id="520" fill="hold">
                            <p:stCondLst>
                              <p:cond delay="0"/>
                            </p:stCondLst>
                            <p:childTnLst>
                              <p:par>
                                <p:cTn id="5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529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0" fill="hold">
                      <p:stCondLst>
                        <p:cond delay="0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0"/>
                            </p:stCondLst>
                            <p:childTnLst>
                              <p:par>
                                <p:cTn id="53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540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1" fill="hold">
                      <p:stCondLst>
                        <p:cond delay="0"/>
                      </p:stCondLst>
                      <p:childTnLst>
                        <p:par>
                          <p:cTn id="542" fill="hold">
                            <p:stCondLst>
                              <p:cond delay="0"/>
                            </p:stCondLst>
                            <p:childTnLst>
                              <p:par>
                                <p:cTn id="5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5" fill="hold">
                            <p:stCondLst>
                              <p:cond delay="0"/>
                            </p:stCondLst>
                            <p:childTnLst>
                              <p:par>
                                <p:cTn id="546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551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2" fill="hold">
                      <p:stCondLst>
                        <p:cond delay="0"/>
                      </p:stCondLst>
                      <p:childTnLst>
                        <p:par>
                          <p:cTn id="553" fill="hold">
                            <p:stCondLst>
                              <p:cond delay="0"/>
                            </p:stCondLst>
                            <p:childTnLst>
                              <p:par>
                                <p:cTn id="5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7" fill="hold">
                            <p:stCondLst>
                              <p:cond delay="0"/>
                            </p:stCondLst>
                            <p:childTnLst>
                              <p:par>
                                <p:cTn id="568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73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4" fill="hold">
                      <p:stCondLst>
                        <p:cond delay="0"/>
                      </p:stCondLst>
                      <p:childTnLst>
                        <p:par>
                          <p:cTn id="575" fill="hold">
                            <p:stCondLst>
                              <p:cond delay="0"/>
                            </p:stCondLst>
                            <p:childTnLst>
                              <p:par>
                                <p:cTn id="5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584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5" fill="hold">
                      <p:stCondLst>
                        <p:cond delay="0"/>
                      </p:stCondLst>
                      <p:childTnLst>
                        <p:par>
                          <p:cTn id="586" fill="hold">
                            <p:stCondLst>
                              <p:cond delay="0"/>
                            </p:stCondLst>
                            <p:childTnLst>
                              <p:par>
                                <p:cTn id="5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0"/>
                            </p:stCondLst>
                            <p:childTnLst>
                              <p:par>
                                <p:cTn id="59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595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6" fill="hold">
                      <p:stCondLst>
                        <p:cond delay="0"/>
                      </p:stCondLst>
                      <p:childTnLst>
                        <p:par>
                          <p:cTn id="597" fill="hold">
                            <p:stCondLst>
                              <p:cond delay="0"/>
                            </p:stCondLst>
                            <p:childTnLst>
                              <p:par>
                                <p:cTn id="59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0" fill="hold">
                            <p:stCondLst>
                              <p:cond delay="0"/>
                            </p:stCondLst>
                            <p:childTnLst>
                              <p:par>
                                <p:cTn id="60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4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606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7" fill="hold">
                      <p:stCondLst>
                        <p:cond delay="0"/>
                      </p:stCondLst>
                      <p:childTnLst>
                        <p:par>
                          <p:cTn id="608" fill="hold">
                            <p:stCondLst>
                              <p:cond delay="0"/>
                            </p:stCondLst>
                            <p:childTnLst>
                              <p:par>
                                <p:cTn id="60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1" fill="hold">
                            <p:stCondLst>
                              <p:cond delay="0"/>
                            </p:stCondLst>
                            <p:childTnLst>
                              <p:par>
                                <p:cTn id="612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61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8" fill="hold">
                      <p:stCondLst>
                        <p:cond delay="0"/>
                      </p:stCondLst>
                      <p:childTnLst>
                        <p:par>
                          <p:cTn id="619" fill="hold">
                            <p:stCondLst>
                              <p:cond delay="0"/>
                            </p:stCondLst>
                            <p:childTnLst>
                              <p:par>
                                <p:cTn id="6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2" fill="hold">
                            <p:stCondLst>
                              <p:cond delay="0"/>
                            </p:stCondLst>
                            <p:childTnLst>
                              <p:par>
                                <p:cTn id="6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628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9" fill="hold">
                      <p:stCondLst>
                        <p:cond delay="0"/>
                      </p:stCondLst>
                      <p:childTnLst>
                        <p:par>
                          <p:cTn id="630" fill="hold">
                            <p:stCondLst>
                              <p:cond delay="0"/>
                            </p:stCondLst>
                            <p:childTnLst>
                              <p:par>
                                <p:cTn id="6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633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4" fill="hold">
                      <p:stCondLst>
                        <p:cond delay="0"/>
                      </p:stCondLst>
                      <p:childTnLst>
                        <p:par>
                          <p:cTn id="635" fill="hold">
                            <p:stCondLst>
                              <p:cond delay="0"/>
                            </p:stCondLst>
                            <p:childTnLst>
                              <p:par>
                                <p:cTn id="6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8" fill="hold">
                            <p:stCondLst>
                              <p:cond delay="0"/>
                            </p:stCondLst>
                            <p:childTnLst>
                              <p:par>
                                <p:cTn id="63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1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3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644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5" fill="hold">
                      <p:stCondLst>
                        <p:cond delay="0"/>
                      </p:stCondLst>
                      <p:childTnLst>
                        <p:par>
                          <p:cTn id="646" fill="hold">
                            <p:stCondLst>
                              <p:cond delay="0"/>
                            </p:stCondLst>
                            <p:childTnLst>
                              <p:par>
                                <p:cTn id="6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9" fill="hold">
                            <p:stCondLst>
                              <p:cond delay="0"/>
                            </p:stCondLst>
                            <p:childTnLst>
                              <p:par>
                                <p:cTn id="65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2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655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6" fill="hold">
                      <p:stCondLst>
                        <p:cond delay="0"/>
                      </p:stCondLst>
                      <p:childTnLst>
                        <p:par>
                          <p:cTn id="657" fill="hold">
                            <p:stCondLst>
                              <p:cond delay="0"/>
                            </p:stCondLst>
                            <p:childTnLst>
                              <p:par>
                                <p:cTn id="6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0"/>
                            </p:stCondLst>
                            <p:childTnLst>
                              <p:par>
                                <p:cTn id="66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666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7" fill="hold">
                      <p:stCondLst>
                        <p:cond delay="0"/>
                      </p:stCondLst>
                      <p:childTnLst>
                        <p:par>
                          <p:cTn id="668" fill="hold">
                            <p:stCondLst>
                              <p:cond delay="0"/>
                            </p:stCondLst>
                            <p:childTnLst>
                              <p:par>
                                <p:cTn id="6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1" fill="hold">
                            <p:stCondLst>
                              <p:cond delay="0"/>
                            </p:stCondLst>
                            <p:childTnLst>
                              <p:par>
                                <p:cTn id="672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4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677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8" fill="hold">
                      <p:stCondLst>
                        <p:cond delay="0"/>
                      </p:stCondLst>
                      <p:childTnLst>
                        <p:par>
                          <p:cTn id="679" fill="hold">
                            <p:stCondLst>
                              <p:cond delay="0"/>
                            </p:stCondLst>
                            <p:childTnLst>
                              <p:par>
                                <p:cTn id="6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>
                            <p:stCondLst>
                              <p:cond delay="0"/>
                            </p:stCondLst>
                            <p:childTnLst>
                              <p:par>
                                <p:cTn id="68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688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9" fill="hold">
                      <p:stCondLst>
                        <p:cond delay="0"/>
                      </p:stCondLst>
                      <p:childTnLst>
                        <p:par>
                          <p:cTn id="690" fill="hold">
                            <p:stCondLst>
                              <p:cond delay="0"/>
                            </p:stCondLst>
                            <p:childTnLst>
                              <p:par>
                                <p:cTn id="6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0"/>
                            </p:stCondLst>
                            <p:childTnLst>
                              <p:par>
                                <p:cTn id="694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699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0" fill="hold">
                      <p:stCondLst>
                        <p:cond delay="0"/>
                      </p:stCondLst>
                      <p:childTnLst>
                        <p:par>
                          <p:cTn id="701" fill="hold">
                            <p:stCondLst>
                              <p:cond delay="0"/>
                            </p:stCondLst>
                            <p:childTnLst>
                              <p:par>
                                <p:cTn id="70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4" fill="hold">
                            <p:stCondLst>
                              <p:cond delay="0"/>
                            </p:stCondLst>
                            <p:childTnLst>
                              <p:par>
                                <p:cTn id="70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710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1" fill="hold">
                      <p:stCondLst>
                        <p:cond delay="0"/>
                      </p:stCondLst>
                      <p:childTnLst>
                        <p:par>
                          <p:cTn id="712" fill="hold">
                            <p:stCondLst>
                              <p:cond delay="0"/>
                            </p:stCondLst>
                            <p:childTnLst>
                              <p:par>
                                <p:cTn id="7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5" fill="hold">
                            <p:stCondLst>
                              <p:cond delay="0"/>
                            </p:stCondLst>
                            <p:childTnLst>
                              <p:par>
                                <p:cTn id="716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0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721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2" fill="hold">
                      <p:stCondLst>
                        <p:cond delay="0"/>
                      </p:stCondLst>
                      <p:childTnLst>
                        <p:par>
                          <p:cTn id="723" fill="hold">
                            <p:stCondLst>
                              <p:cond delay="0"/>
                            </p:stCondLst>
                            <p:childTnLst>
                              <p:par>
                                <p:cTn id="7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6" fill="hold">
                            <p:stCondLst>
                              <p:cond delay="0"/>
                            </p:stCondLst>
                            <p:childTnLst>
                              <p:par>
                                <p:cTn id="72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73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3" fill="hold">
                      <p:stCondLst>
                        <p:cond delay="0"/>
                      </p:stCondLst>
                      <p:childTnLst>
                        <p:par>
                          <p:cTn id="734" fill="hold">
                            <p:stCondLst>
                              <p:cond delay="0"/>
                            </p:stCondLst>
                            <p:childTnLst>
                              <p:par>
                                <p:cTn id="7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7" fill="hold">
                            <p:stCondLst>
                              <p:cond delay="0"/>
                            </p:stCondLst>
                            <p:childTnLst>
                              <p:par>
                                <p:cTn id="7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0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2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743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4" fill="hold">
                      <p:stCondLst>
                        <p:cond delay="0"/>
                      </p:stCondLst>
                      <p:childTnLst>
                        <p:par>
                          <p:cTn id="745" fill="hold">
                            <p:stCondLst>
                              <p:cond delay="0"/>
                            </p:stCondLst>
                            <p:childTnLst>
                              <p:par>
                                <p:cTn id="7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0"/>
                            </p:stCondLst>
                            <p:childTnLst>
                              <p:par>
                                <p:cTn id="7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97</Words>
  <Application>Microsoft Office PowerPoint</Application>
  <PresentationFormat>Экран (4:3)</PresentationFormat>
  <Paragraphs>37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Пользовательский</dc:creator>
  <cp:lastModifiedBy>Пользовательский</cp:lastModifiedBy>
  <cp:revision>36</cp:revision>
  <dcterms:created xsi:type="dcterms:W3CDTF">2021-05-18T05:17:19Z</dcterms:created>
  <dcterms:modified xsi:type="dcterms:W3CDTF">2021-05-19T09:50:37Z</dcterms:modified>
</cp:coreProperties>
</file>