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63" r:id="rId4"/>
    <p:sldId id="262" r:id="rId5"/>
    <p:sldId id="261" r:id="rId6"/>
    <p:sldId id="264" r:id="rId7"/>
    <p:sldId id="265" r:id="rId8"/>
    <p:sldId id="28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196752"/>
            <a:ext cx="7175351" cy="1656184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3600" dirty="0" smtClean="0">
                <a:effectLst/>
                <a:latin typeface="Monotype Corsiva" panose="03010101010201010101" pitchFamily="66" charset="0"/>
              </a:rPr>
              <a:t/>
            </a:r>
            <a:br>
              <a:rPr lang="ru-RU" sz="3600" dirty="0" smtClean="0">
                <a:effectLst/>
                <a:latin typeface="Monotype Corsiva" panose="03010101010201010101" pitchFamily="66" charset="0"/>
              </a:rPr>
            </a:br>
            <a:r>
              <a:rPr lang="ru-RU" sz="3200" b="1" dirty="0" smtClean="0">
                <a:solidFill>
                  <a:schemeClr val="tx1"/>
                </a:solidFill>
                <a:effectLst/>
                <a:latin typeface="Monotype Corsiva" panose="03010101010201010101" pitchFamily="66" charset="0"/>
              </a:rPr>
              <a:t>«Ознакомлении дошкольников с родным краем посредством </a:t>
            </a:r>
            <a:r>
              <a:rPr lang="ru-RU" sz="3200" b="1" smtClean="0">
                <a:solidFill>
                  <a:schemeClr val="tx1"/>
                </a:solidFill>
                <a:effectLst/>
                <a:latin typeface="Monotype Corsiva" panose="03010101010201010101" pitchFamily="66" charset="0"/>
              </a:rPr>
              <a:t>музейной </a:t>
            </a:r>
            <a:r>
              <a:rPr lang="ru-RU" sz="3200" b="1" smtClean="0">
                <a:solidFill>
                  <a:schemeClr val="tx1"/>
                </a:solidFill>
                <a:latin typeface="Monotype Corsiva" panose="03010101010201010101" pitchFamily="66" charset="0"/>
              </a:rPr>
              <a:t>технологии</a:t>
            </a:r>
            <a:r>
              <a:rPr lang="ru-RU" sz="3200" b="1" smtClean="0">
                <a:solidFill>
                  <a:schemeClr val="tx1"/>
                </a:solidFill>
                <a:effectLst/>
                <a:latin typeface="Monotype Corsiva" panose="03010101010201010101" pitchFamily="66" charset="0"/>
              </a:rPr>
              <a:t>»</a:t>
            </a:r>
            <a:endParaRPr lang="ru-RU" sz="4000" b="1" dirty="0">
              <a:solidFill>
                <a:schemeClr val="tx1"/>
              </a:solidFill>
              <a:effectLst/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936" y="4077072"/>
            <a:ext cx="4771053" cy="882119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Подготовила: воспитатель </a:t>
            </a:r>
            <a:r>
              <a:rPr lang="ru-RU" sz="2800" dirty="0" err="1" smtClean="0">
                <a:solidFill>
                  <a:schemeClr val="tx1"/>
                </a:solidFill>
                <a:latin typeface="Monotype Corsiva" panose="03010101010201010101" pitchFamily="66" charset="0"/>
              </a:rPr>
              <a:t>Коровецкая</a:t>
            </a:r>
            <a:r>
              <a:rPr lang="ru-RU" sz="2800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 Оксана Сергеевна</a:t>
            </a:r>
            <a:endParaRPr lang="ru-RU" sz="2800" dirty="0">
              <a:solidFill>
                <a:schemeClr val="tx1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8990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332656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Музейная технология</a:t>
            </a:r>
            <a:endParaRPr lang="ru-RU" sz="3600" dirty="0">
              <a:solidFill>
                <a:schemeClr val="tx1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556792"/>
            <a:ext cx="2605211" cy="3475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1412776"/>
            <a:ext cx="3348037" cy="2509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4221088"/>
            <a:ext cx="3127375" cy="2341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44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23728" y="548680"/>
            <a:ext cx="5040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Monotype Corsiva" panose="03010101010201010101" pitchFamily="66" charset="0"/>
              </a:rPr>
              <a:t>Мини музей «Родной край»</a:t>
            </a:r>
            <a:endParaRPr lang="ru-RU" sz="3200" dirty="0">
              <a:latin typeface="Monotype Corsiva" panose="03010101010201010101" pitchFamily="66" charset="0"/>
            </a:endParaRPr>
          </a:p>
        </p:txBody>
      </p:sp>
      <p:pic>
        <p:nvPicPr>
          <p:cNvPr id="2051" name="Picture 3" descr="C:\Users\Admin\Desktop\семинар\IMG_20221031_193420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30144" y="4293096"/>
            <a:ext cx="3822700" cy="2099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8581" y="1340768"/>
            <a:ext cx="1510293" cy="187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916832"/>
            <a:ext cx="2305050" cy="187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7205" y="1411138"/>
            <a:ext cx="2151278" cy="144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60032" y="3440710"/>
            <a:ext cx="30243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Флаг Верхнего Мамона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83568" y="3440710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Герб Верхнего Мамона</a:t>
            </a:r>
          </a:p>
        </p:txBody>
      </p:sp>
    </p:spTree>
    <p:extLst>
      <p:ext uri="{BB962C8B-B14F-4D97-AF65-F5344CB8AC3E}">
        <p14:creationId xmlns:p14="http://schemas.microsoft.com/office/powerpoint/2010/main" val="187724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691680" y="548680"/>
            <a:ext cx="5760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Monotype Corsiva" panose="03010101010201010101" pitchFamily="66" charset="0"/>
              </a:rPr>
              <a:t>Мини музей «Русская Матрешка»</a:t>
            </a:r>
            <a:endParaRPr lang="ru-RU" sz="3200" dirty="0">
              <a:latin typeface="Monotype Corsiva" panose="03010101010201010101" pitchFamily="66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31639" y="1916832"/>
            <a:ext cx="6000669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70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979712" y="548680"/>
            <a:ext cx="54726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Monotype Corsiva" panose="03010101010201010101" pitchFamily="66" charset="0"/>
              </a:rPr>
              <a:t>Мини музей «Русские традиции»</a:t>
            </a:r>
            <a:endParaRPr lang="ru-RU" sz="3200" dirty="0">
              <a:latin typeface="Monotype Corsiva" panose="03010101010201010101" pitchFamily="66" charset="0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267744" y="1988840"/>
            <a:ext cx="4896544" cy="3699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1624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99592" y="548680"/>
            <a:ext cx="74168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Monotype Corsiva" panose="03010101010201010101" pitchFamily="66" charset="0"/>
              </a:rPr>
              <a:t>Мини музей </a:t>
            </a:r>
          </a:p>
          <a:p>
            <a:pPr algn="ctr"/>
            <a:r>
              <a:rPr lang="ru-RU" sz="3200" dirty="0" smtClean="0">
                <a:latin typeface="Monotype Corsiva" panose="03010101010201010101" pitchFamily="66" charset="0"/>
              </a:rPr>
              <a:t>«Русские народные инструменты»</a:t>
            </a:r>
            <a:endParaRPr lang="ru-RU" sz="3200" dirty="0">
              <a:latin typeface="Monotype Corsiva" panose="03010101010201010101" pitchFamily="66" charset="0"/>
            </a:endParaRPr>
          </a:p>
        </p:txBody>
      </p:sp>
      <p:pic>
        <p:nvPicPr>
          <p:cNvPr id="6146" name="Picture 2" descr="C:\Users\Admin\Desktop\семинар\IMG_20221027_105754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906135" y="2060848"/>
            <a:ext cx="5403738" cy="4042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6584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619672" y="548680"/>
            <a:ext cx="6264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Monotype Corsiva" panose="03010101010201010101" pitchFamily="66" charset="0"/>
              </a:rPr>
              <a:t>Мини музей «Русской народной куклы»</a:t>
            </a:r>
            <a:endParaRPr lang="ru-RU" sz="3200" dirty="0">
              <a:latin typeface="Monotype Corsiva" panose="03010101010201010101" pitchFamily="66" charset="0"/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907704" y="1700807"/>
            <a:ext cx="5256584" cy="3937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7027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Прямоугольник 3"/>
          <p:cNvSpPr>
            <a:spLocks noChangeArrowheads="1"/>
          </p:cNvSpPr>
          <p:nvPr/>
        </p:nvSpPr>
        <p:spPr bwMode="auto">
          <a:xfrm>
            <a:off x="1547813" y="765175"/>
            <a:ext cx="58150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latin typeface="Calibri" pitchFamily="34" charset="0"/>
              </a:rPr>
              <a:t> </a:t>
            </a:r>
            <a:r>
              <a:rPr lang="ru-RU" i="1">
                <a:latin typeface="Calibri" pitchFamily="34" charset="0"/>
              </a:rPr>
              <a:t/>
            </a:r>
            <a:br>
              <a:rPr lang="ru-RU" i="1">
                <a:latin typeface="Calibri" pitchFamily="34" charset="0"/>
              </a:rPr>
            </a:br>
            <a:r>
              <a:rPr lang="ru-RU" i="1">
                <a:latin typeface="Calibri" pitchFamily="34" charset="0"/>
              </a:rPr>
              <a:t> </a:t>
            </a:r>
            <a:endParaRPr lang="ru-RU">
              <a:latin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23728" y="1988840"/>
            <a:ext cx="4680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Monotype Corsiva" panose="03010101010201010101" pitchFamily="66" charset="0"/>
              </a:rPr>
              <a:t>Спасибо за внимание!</a:t>
            </a:r>
            <a:endParaRPr lang="ru-RU" sz="36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8404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590</TotalTime>
  <Words>51</Words>
  <Application>Microsoft Office PowerPoint</Application>
  <PresentationFormat>Экран (4:3)</PresentationFormat>
  <Paragraphs>13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Волна</vt:lpstr>
      <vt:lpstr> «Ознакомлении дошкольников с родным краем посредством музейной технологии»</vt:lpstr>
      <vt:lpstr>Музейная технология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Новые формы работы при ознакомлении дошкольников с родным краем посредством игровой деятельности</dc:title>
  <dc:creator>Admin</dc:creator>
  <cp:lastModifiedBy>Admin</cp:lastModifiedBy>
  <cp:revision>28</cp:revision>
  <dcterms:created xsi:type="dcterms:W3CDTF">2022-10-28T15:51:01Z</dcterms:created>
  <dcterms:modified xsi:type="dcterms:W3CDTF">2022-11-22T15:10:28Z</dcterms:modified>
</cp:coreProperties>
</file>