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07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9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6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99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12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3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4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2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45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19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3EE74-0C2C-4E86-AF18-B5D6C3E8158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73DDC-38B7-48F8-9837-F40AA6263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hnschrift Condensed" panose="020B0502040204020203" pitchFamily="34" charset="0"/>
              </a:rPr>
              <a:t>Последовательность одевания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hnschrift Condensed" panose="020B0502040204020203" pitchFamily="34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ahnschrift Condensed" panose="020B0502040204020203" pitchFamily="34" charset="0"/>
              </a:rPr>
              <a:t>на прогулку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42663" y="4632326"/>
            <a:ext cx="2425337" cy="191048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ahnschrift" panose="020B0502040204020203" pitchFamily="34" charset="0"/>
              </a:rPr>
              <a:t>Воспитатель: Кузьмина А.Н.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990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89" y="440962"/>
            <a:ext cx="9496698" cy="6077403"/>
          </a:xfrm>
        </p:spPr>
      </p:pic>
    </p:spTree>
    <p:extLst>
      <p:ext uri="{BB962C8B-B14F-4D97-AF65-F5344CB8AC3E}">
        <p14:creationId xmlns:p14="http://schemas.microsoft.com/office/powerpoint/2010/main" val="620687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941" y="790370"/>
            <a:ext cx="3109505" cy="4761343"/>
          </a:xfrm>
        </p:spPr>
      </p:pic>
    </p:spTree>
    <p:extLst>
      <p:ext uri="{BB962C8B-B14F-4D97-AF65-F5344CB8AC3E}">
        <p14:creationId xmlns:p14="http://schemas.microsoft.com/office/powerpoint/2010/main" val="389269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809" y="1397756"/>
            <a:ext cx="3986282" cy="4062488"/>
          </a:xfrm>
        </p:spPr>
      </p:pic>
    </p:spTree>
    <p:extLst>
      <p:ext uri="{BB962C8B-B14F-4D97-AF65-F5344CB8AC3E}">
        <p14:creationId xmlns:p14="http://schemas.microsoft.com/office/powerpoint/2010/main" val="347078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311" y="1737419"/>
            <a:ext cx="2789260" cy="3513850"/>
          </a:xfrm>
        </p:spPr>
      </p:pic>
    </p:spTree>
    <p:extLst>
      <p:ext uri="{BB962C8B-B14F-4D97-AF65-F5344CB8AC3E}">
        <p14:creationId xmlns:p14="http://schemas.microsoft.com/office/powerpoint/2010/main" val="499608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273" y="1553316"/>
            <a:ext cx="2764229" cy="3541198"/>
          </a:xfrm>
        </p:spPr>
      </p:pic>
    </p:spTree>
    <p:extLst>
      <p:ext uri="{BB962C8B-B14F-4D97-AF65-F5344CB8AC3E}">
        <p14:creationId xmlns:p14="http://schemas.microsoft.com/office/powerpoint/2010/main" val="458836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084" y="1730246"/>
            <a:ext cx="2246476" cy="3397507"/>
          </a:xfrm>
        </p:spPr>
      </p:pic>
    </p:spTree>
    <p:extLst>
      <p:ext uri="{BB962C8B-B14F-4D97-AF65-F5344CB8AC3E}">
        <p14:creationId xmlns:p14="http://schemas.microsoft.com/office/powerpoint/2010/main" val="3298978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383" y="1750483"/>
            <a:ext cx="2616999" cy="3500786"/>
          </a:xfrm>
        </p:spPr>
      </p:pic>
    </p:spTree>
    <p:extLst>
      <p:ext uri="{BB962C8B-B14F-4D97-AF65-F5344CB8AC3E}">
        <p14:creationId xmlns:p14="http://schemas.microsoft.com/office/powerpoint/2010/main" val="2134983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926" y="1253331"/>
            <a:ext cx="2632627" cy="4351338"/>
          </a:xfrm>
        </p:spPr>
      </p:pic>
    </p:spTree>
    <p:extLst>
      <p:ext uri="{BB962C8B-B14F-4D97-AF65-F5344CB8AC3E}">
        <p14:creationId xmlns:p14="http://schemas.microsoft.com/office/powerpoint/2010/main" val="4091971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- зимние мотивы | учебные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76" y="1356150"/>
            <a:ext cx="2472084" cy="3712238"/>
          </a:xfrm>
        </p:spPr>
      </p:pic>
    </p:spTree>
    <p:extLst>
      <p:ext uri="{BB962C8B-B14F-4D97-AF65-F5344CB8AC3E}">
        <p14:creationId xmlns:p14="http://schemas.microsoft.com/office/powerpoint/2010/main" val="4092673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Bahnschrift</vt:lpstr>
      <vt:lpstr>Bahnschrift Condensed</vt:lpstr>
      <vt:lpstr>Calibri</vt:lpstr>
      <vt:lpstr>Calibri Light</vt:lpstr>
      <vt:lpstr>Тема Office</vt:lpstr>
      <vt:lpstr>Последовательность одевания  на прогулку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Последовательность одевания  на прогулку</dc:title>
  <dc:creator>Пользователь Windows</dc:creator>
  <cp:lastModifiedBy>Пользователь Windows</cp:lastModifiedBy>
  <cp:revision>3</cp:revision>
  <dcterms:created xsi:type="dcterms:W3CDTF">2022-11-15T07:54:07Z</dcterms:created>
  <dcterms:modified xsi:type="dcterms:W3CDTF">2022-11-15T08:21:07Z</dcterms:modified>
</cp:coreProperties>
</file>